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docProps/custom.xml" ContentType="application/vnd.openxmlformats-officedocument.custom-properties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rawing7.xml" ContentType="application/vnd.ms-office.drawingml.diagramDrawing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Layouts/slideLayout76.xml" ContentType="application/vnd.openxmlformats-officedocument.presentationml.slideLayout+xml"/>
  <Override PartName="/ppt/diagrams/drawing3.xml" ContentType="application/vnd.ms-office.drawingml.diagramDrawing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Override2.xml" ContentType="application/vnd.openxmlformats-officedocument.themeOverr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Override3.xml" ContentType="application/vnd.openxmlformats-officedocument.themeOverr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rawing9.xml" ContentType="application/vnd.ms-office.drawingml.diagramDrawing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diagrams/colors6.xml" ContentType="application/vnd.openxmlformats-officedocument.drawingml.diagramColors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diagrams/drawing5.xml" ContentType="application/vnd.ms-office.drawingml.diagramDrawing+xml"/>
  <Override PartName="/ppt/charts/chart1.xml" ContentType="application/vnd.openxmlformats-officedocument.drawingml.chart+xml"/>
  <Override PartName="/ppt/diagrams/layout11.xml" ContentType="application/vnd.openxmlformats-officedocument.drawingml.diagram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diagrams/drawing1.xml" ContentType="application/vnd.ms-office.drawingml.diagramDrawing+xml"/>
  <Override PartName="/ppt/diagrams/colors10.xml" ContentType="application/vnd.openxmlformats-officedocument.drawingml.diagramColors+xml"/>
  <Override PartName="/ppt/slides/slide24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diagrams/data9.xml" ContentType="application/vnd.openxmlformats-officedocument.drawingml.diagramData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quickStyle6.xml" ContentType="application/vnd.openxmlformats-officedocument.drawingml.diagramStyle+xml"/>
  <Override PartName="/ppt/slideLayouts/slideLayout39.xml" ContentType="application/vnd.openxmlformats-officedocument.presentationml.slideLayout+xml"/>
  <Override PartName="/ppt/diagrams/drawing2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4038" r:id="rId2"/>
    <p:sldMasterId id="2147485560" r:id="rId3"/>
    <p:sldMasterId id="2147485572" r:id="rId4"/>
    <p:sldMasterId id="2147485622" r:id="rId5"/>
    <p:sldMasterId id="2147485634" r:id="rId6"/>
    <p:sldMasterId id="2147485646" r:id="rId7"/>
  </p:sldMasterIdLst>
  <p:notesMasterIdLst>
    <p:notesMasterId r:id="rId33"/>
  </p:notesMasterIdLst>
  <p:handoutMasterIdLst>
    <p:handoutMasterId r:id="rId34"/>
  </p:handoutMasterIdLst>
  <p:sldIdLst>
    <p:sldId id="413" r:id="rId8"/>
    <p:sldId id="414" r:id="rId9"/>
    <p:sldId id="465" r:id="rId10"/>
    <p:sldId id="485" r:id="rId11"/>
    <p:sldId id="415" r:id="rId12"/>
    <p:sldId id="472" r:id="rId13"/>
    <p:sldId id="497" r:id="rId14"/>
    <p:sldId id="493" r:id="rId15"/>
    <p:sldId id="489" r:id="rId16"/>
    <p:sldId id="488" r:id="rId17"/>
    <p:sldId id="490" r:id="rId18"/>
    <p:sldId id="495" r:id="rId19"/>
    <p:sldId id="491" r:id="rId20"/>
    <p:sldId id="482" r:id="rId21"/>
    <p:sldId id="467" r:id="rId22"/>
    <p:sldId id="496" r:id="rId23"/>
    <p:sldId id="475" r:id="rId24"/>
    <p:sldId id="499" r:id="rId25"/>
    <p:sldId id="424" r:id="rId26"/>
    <p:sldId id="434" r:id="rId27"/>
    <p:sldId id="436" r:id="rId28"/>
    <p:sldId id="464" r:id="rId29"/>
    <p:sldId id="478" r:id="rId30"/>
    <p:sldId id="410" r:id="rId31"/>
    <p:sldId id="396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006600"/>
    <a:srgbClr val="0000CC"/>
    <a:srgbClr val="FF9966"/>
    <a:srgbClr val="800000"/>
    <a:srgbClr val="FF0066"/>
    <a:srgbClr val="FFFF66"/>
    <a:srgbClr val="003399"/>
    <a:srgbClr val="FFFFCC"/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65" autoAdjust="0"/>
    <p:restoredTop sz="94660"/>
  </p:normalViewPr>
  <p:slideViewPr>
    <p:cSldViewPr snapToGrid="0">
      <p:cViewPr>
        <p:scale>
          <a:sx n="66" d="100"/>
          <a:sy n="66" d="100"/>
        </p:scale>
        <p:origin x="-7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handoutMaster" Target="handoutMasters/handout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D:\2009\detai\Web_SV\Tke_web_090602.xls" TargetMode="External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SG"/>
  <c:clrMapOvr bg1="lt1" tx1="dk1" bg2="lt2" tx2="dk2" accent1="accent1" accent2="accent2" accent3="accent3" accent4="accent4" accent5="accent5" accent6="accent6" hlink="hlink" folHlink="folHlink"/>
  <c:chart>
    <c:view3D>
      <c:depthPercent val="100"/>
      <c:rAngAx val="1"/>
    </c:view3D>
    <c:plotArea>
      <c:layout/>
      <c:bar3DChart>
        <c:barDir val="col"/>
        <c:grouping val="clustered"/>
        <c:ser>
          <c:idx val="1"/>
          <c:order val="0"/>
          <c:dPt>
            <c:idx val="1"/>
            <c:spPr>
              <a:solidFill>
                <a:srgbClr val="002060"/>
              </a:solidFill>
            </c:spPr>
          </c:dPt>
          <c:dPt>
            <c:idx val="2"/>
            <c:spPr>
              <a:solidFill>
                <a:srgbClr val="002060"/>
              </a:solidFill>
            </c:spPr>
          </c:dPt>
          <c:val>
            <c:numRef>
              <c:f>Sheet2!$B$8:$M$8</c:f>
              <c:numCache>
                <c:formatCode>General</c:formatCode>
                <c:ptCount val="12"/>
                <c:pt idx="0">
                  <c:v>5.9</c:v>
                </c:pt>
                <c:pt idx="1">
                  <c:v>23.7</c:v>
                </c:pt>
                <c:pt idx="2">
                  <c:v>36</c:v>
                </c:pt>
                <c:pt idx="3">
                  <c:v>10</c:v>
                </c:pt>
                <c:pt idx="4">
                  <c:v>4.3</c:v>
                </c:pt>
                <c:pt idx="5">
                  <c:v>3.3</c:v>
                </c:pt>
                <c:pt idx="6">
                  <c:v>3.5</c:v>
                </c:pt>
                <c:pt idx="7">
                  <c:v>3.2</c:v>
                </c:pt>
                <c:pt idx="8">
                  <c:v>2</c:v>
                </c:pt>
                <c:pt idx="9">
                  <c:v>2.8</c:v>
                </c:pt>
                <c:pt idx="10">
                  <c:v>2.7</c:v>
                </c:pt>
                <c:pt idx="11">
                  <c:v>2.4</c:v>
                </c:pt>
              </c:numCache>
            </c:numRef>
          </c:val>
        </c:ser>
        <c:shape val="cylinder"/>
        <c:axId val="102894592"/>
        <c:axId val="102908672"/>
        <c:axId val="0"/>
      </c:bar3DChart>
      <c:catAx>
        <c:axId val="10289459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en-US"/>
          </a:p>
        </c:txPr>
        <c:crossAx val="102908672"/>
        <c:crosses val="autoZero"/>
        <c:auto val="1"/>
        <c:lblAlgn val="ctr"/>
        <c:lblOffset val="100"/>
      </c:catAx>
      <c:valAx>
        <c:axId val="102908672"/>
        <c:scaling>
          <c:orientation val="minMax"/>
          <c:max val="40"/>
          <c:min val="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>
                <a:latin typeface="Tahoma" pitchFamily="34" charset="0"/>
                <a:ea typeface="Tahoma" pitchFamily="34" charset="0"/>
                <a:cs typeface="Tahoma" pitchFamily="34" charset="0"/>
              </a:defRPr>
            </a:pPr>
            <a:endParaRPr lang="en-US"/>
          </a:p>
        </c:txPr>
        <c:crossAx val="102894592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externalData r:id="rId2"/>
</c:chartSpace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A16E39-2FB8-4191-88A0-3A289F0CD58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C3444CD3-2284-4D39-A4F9-06EFEA91B916}">
      <dgm:prSet phldrT="[Text]"/>
      <dgm:spPr/>
      <dgm:t>
        <a:bodyPr/>
        <a:lstStyle/>
        <a:p>
          <a:r>
            <a:rPr lang="vi-VN" smtClean="0"/>
            <a:t>Xác định vấn đề</a:t>
          </a:r>
          <a:endParaRPr lang="en-SG"/>
        </a:p>
      </dgm:t>
    </dgm:pt>
    <dgm:pt modelId="{3FE199E1-2303-4CCA-8768-685C7A9ED590}" type="parTrans" cxnId="{11D6A12F-5BE0-4AFE-9366-6A7F46373DA7}">
      <dgm:prSet/>
      <dgm:spPr/>
      <dgm:t>
        <a:bodyPr/>
        <a:lstStyle/>
        <a:p>
          <a:endParaRPr lang="en-SG"/>
        </a:p>
      </dgm:t>
    </dgm:pt>
    <dgm:pt modelId="{B0FD1B49-CD80-4AE5-8EB4-DDDF1F46FEC8}" type="sibTrans" cxnId="{11D6A12F-5BE0-4AFE-9366-6A7F46373DA7}">
      <dgm:prSet/>
      <dgm:spPr/>
      <dgm:t>
        <a:bodyPr/>
        <a:lstStyle/>
        <a:p>
          <a:endParaRPr lang="en-SG"/>
        </a:p>
      </dgm:t>
    </dgm:pt>
    <dgm:pt modelId="{9C5BE541-A9CB-4745-94C6-C449F071C7BB}">
      <dgm:prSet phldrT="[Text]"/>
      <dgm:spPr/>
      <dgm:t>
        <a:bodyPr/>
        <a:lstStyle/>
        <a:p>
          <a:r>
            <a:rPr lang="vi-VN" smtClean="0"/>
            <a:t>Làm sáng tỏ vấn đề</a:t>
          </a:r>
          <a:endParaRPr lang="en-SG"/>
        </a:p>
      </dgm:t>
    </dgm:pt>
    <dgm:pt modelId="{E8251108-6F70-439D-BB6F-EE69C1280E85}" type="parTrans" cxnId="{D53A16E3-803F-475C-869C-E47C057B98EF}">
      <dgm:prSet/>
      <dgm:spPr/>
      <dgm:t>
        <a:bodyPr/>
        <a:lstStyle/>
        <a:p>
          <a:endParaRPr lang="en-SG"/>
        </a:p>
      </dgm:t>
    </dgm:pt>
    <dgm:pt modelId="{A1FCABC8-3166-48BF-B894-910BEF9243D2}" type="sibTrans" cxnId="{D53A16E3-803F-475C-869C-E47C057B98EF}">
      <dgm:prSet/>
      <dgm:spPr/>
      <dgm:t>
        <a:bodyPr/>
        <a:lstStyle/>
        <a:p>
          <a:endParaRPr lang="en-SG"/>
        </a:p>
      </dgm:t>
    </dgm:pt>
    <dgm:pt modelId="{33C75AE2-E7BA-4390-9FA3-13B032182900}">
      <dgm:prSet/>
      <dgm:spPr/>
      <dgm:t>
        <a:bodyPr/>
        <a:lstStyle/>
        <a:p>
          <a:r>
            <a:rPr lang="en-US" smtClean="0"/>
            <a:t>XD</a:t>
          </a:r>
          <a:r>
            <a:rPr lang="vi-VN" smtClean="0"/>
            <a:t> kế hoạch hành động</a:t>
          </a:r>
          <a:endParaRPr lang="en-SG"/>
        </a:p>
      </dgm:t>
    </dgm:pt>
    <dgm:pt modelId="{2A9F0B2F-FB76-4E39-9899-E24F5581BC23}" type="parTrans" cxnId="{0B04909E-D468-4E54-A22D-2991242678EF}">
      <dgm:prSet/>
      <dgm:spPr/>
      <dgm:t>
        <a:bodyPr/>
        <a:lstStyle/>
        <a:p>
          <a:endParaRPr lang="en-SG"/>
        </a:p>
      </dgm:t>
    </dgm:pt>
    <dgm:pt modelId="{13E1A479-B2A2-4E9B-97BC-AA45DD52FF71}" type="sibTrans" cxnId="{0B04909E-D468-4E54-A22D-2991242678EF}">
      <dgm:prSet/>
      <dgm:spPr/>
      <dgm:t>
        <a:bodyPr/>
        <a:lstStyle/>
        <a:p>
          <a:endParaRPr lang="en-SG"/>
        </a:p>
      </dgm:t>
    </dgm:pt>
    <dgm:pt modelId="{5769EF83-B8E0-48F3-968B-82DBFC871245}" type="pres">
      <dgm:prSet presAssocID="{E4A16E39-2FB8-4191-88A0-3A289F0CD58C}" presName="CompostProcess" presStyleCnt="0">
        <dgm:presLayoutVars>
          <dgm:dir/>
          <dgm:resizeHandles val="exact"/>
        </dgm:presLayoutVars>
      </dgm:prSet>
      <dgm:spPr/>
    </dgm:pt>
    <dgm:pt modelId="{096E9196-C922-4622-82D1-F683E0EC4189}" type="pres">
      <dgm:prSet presAssocID="{E4A16E39-2FB8-4191-88A0-3A289F0CD58C}" presName="arrow" presStyleLbl="bgShp" presStyleIdx="0" presStyleCnt="1" custScaleX="113983"/>
      <dgm:spPr/>
    </dgm:pt>
    <dgm:pt modelId="{4362DECF-F009-4F0E-935B-D03D44DA64E5}" type="pres">
      <dgm:prSet presAssocID="{E4A16E39-2FB8-4191-88A0-3A289F0CD58C}" presName="linearProcess" presStyleCnt="0"/>
      <dgm:spPr/>
    </dgm:pt>
    <dgm:pt modelId="{FECE39F9-32AD-4D7F-8842-6853CE5AA695}" type="pres">
      <dgm:prSet presAssocID="{C3444CD3-2284-4D39-A4F9-06EFEA91B916}" presName="textNode" presStyleLbl="node1" presStyleIdx="0" presStyleCnt="3" custScaleX="55498" custLinFactX="-17550" custLinFactNeighborX="-100000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1DB8194D-450B-4725-BA48-772407D69F8B}" type="pres">
      <dgm:prSet presAssocID="{B0FD1B49-CD80-4AE5-8EB4-DDDF1F46FEC8}" presName="sibTrans" presStyleCnt="0"/>
      <dgm:spPr/>
    </dgm:pt>
    <dgm:pt modelId="{2D013AD7-B506-4D41-884B-11B88843C8DB}" type="pres">
      <dgm:prSet presAssocID="{9C5BE541-A9CB-4745-94C6-C449F071C7BB}" presName="textNode" presStyleLbl="node1" presStyleIdx="1" presStyleCnt="3" custScaleX="60618" custLinFactX="-6528" custLinFactNeighborX="-100000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AD0229CF-67E9-4425-A65C-FB952D8ADCBF}" type="pres">
      <dgm:prSet presAssocID="{A1FCABC8-3166-48BF-B894-910BEF9243D2}" presName="sibTrans" presStyleCnt="0"/>
      <dgm:spPr/>
    </dgm:pt>
    <dgm:pt modelId="{37E55087-208F-4490-AEB0-D1B25A2C7087}" type="pres">
      <dgm:prSet presAssocID="{33C75AE2-E7BA-4390-9FA3-13B032182900}" presName="textNode" presStyleLbl="node1" presStyleIdx="2" presStyleCnt="3" custScaleX="72046" custLinFactNeighborX="-6722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C71220EB-B395-4B11-97E8-D565A1A84910}" type="presOf" srcId="{9C5BE541-A9CB-4745-94C6-C449F071C7BB}" destId="{2D013AD7-B506-4D41-884B-11B88843C8DB}" srcOrd="0" destOrd="0" presId="urn:microsoft.com/office/officeart/2005/8/layout/hProcess9"/>
    <dgm:cxn modelId="{4EB901B7-0681-43EF-B789-D6FE9075A94D}" type="presOf" srcId="{C3444CD3-2284-4D39-A4F9-06EFEA91B916}" destId="{FECE39F9-32AD-4D7F-8842-6853CE5AA695}" srcOrd="0" destOrd="0" presId="urn:microsoft.com/office/officeart/2005/8/layout/hProcess9"/>
    <dgm:cxn modelId="{0B04909E-D468-4E54-A22D-2991242678EF}" srcId="{E4A16E39-2FB8-4191-88A0-3A289F0CD58C}" destId="{33C75AE2-E7BA-4390-9FA3-13B032182900}" srcOrd="2" destOrd="0" parTransId="{2A9F0B2F-FB76-4E39-9899-E24F5581BC23}" sibTransId="{13E1A479-B2A2-4E9B-97BC-AA45DD52FF71}"/>
    <dgm:cxn modelId="{87C9E8B6-D803-4ED6-9533-3318DA6F1EF1}" type="presOf" srcId="{33C75AE2-E7BA-4390-9FA3-13B032182900}" destId="{37E55087-208F-4490-AEB0-D1B25A2C7087}" srcOrd="0" destOrd="0" presId="urn:microsoft.com/office/officeart/2005/8/layout/hProcess9"/>
    <dgm:cxn modelId="{D53A16E3-803F-475C-869C-E47C057B98EF}" srcId="{E4A16E39-2FB8-4191-88A0-3A289F0CD58C}" destId="{9C5BE541-A9CB-4745-94C6-C449F071C7BB}" srcOrd="1" destOrd="0" parTransId="{E8251108-6F70-439D-BB6F-EE69C1280E85}" sibTransId="{A1FCABC8-3166-48BF-B894-910BEF9243D2}"/>
    <dgm:cxn modelId="{D3219C56-A345-4942-B828-1236216CBABC}" type="presOf" srcId="{E4A16E39-2FB8-4191-88A0-3A289F0CD58C}" destId="{5769EF83-B8E0-48F3-968B-82DBFC871245}" srcOrd="0" destOrd="0" presId="urn:microsoft.com/office/officeart/2005/8/layout/hProcess9"/>
    <dgm:cxn modelId="{11D6A12F-5BE0-4AFE-9366-6A7F46373DA7}" srcId="{E4A16E39-2FB8-4191-88A0-3A289F0CD58C}" destId="{C3444CD3-2284-4D39-A4F9-06EFEA91B916}" srcOrd="0" destOrd="0" parTransId="{3FE199E1-2303-4CCA-8768-685C7A9ED590}" sibTransId="{B0FD1B49-CD80-4AE5-8EB4-DDDF1F46FEC8}"/>
    <dgm:cxn modelId="{615CDD86-E6BF-4C9F-9264-03E1695CAAD6}" type="presParOf" srcId="{5769EF83-B8E0-48F3-968B-82DBFC871245}" destId="{096E9196-C922-4622-82D1-F683E0EC4189}" srcOrd="0" destOrd="0" presId="urn:microsoft.com/office/officeart/2005/8/layout/hProcess9"/>
    <dgm:cxn modelId="{2E9DCBC7-32FF-4707-8637-019F8D692A51}" type="presParOf" srcId="{5769EF83-B8E0-48F3-968B-82DBFC871245}" destId="{4362DECF-F009-4F0E-935B-D03D44DA64E5}" srcOrd="1" destOrd="0" presId="urn:microsoft.com/office/officeart/2005/8/layout/hProcess9"/>
    <dgm:cxn modelId="{1D879284-14C2-4120-AA6A-A4B642C33CDB}" type="presParOf" srcId="{4362DECF-F009-4F0E-935B-D03D44DA64E5}" destId="{FECE39F9-32AD-4D7F-8842-6853CE5AA695}" srcOrd="0" destOrd="0" presId="urn:microsoft.com/office/officeart/2005/8/layout/hProcess9"/>
    <dgm:cxn modelId="{054EB6FF-C1A8-4282-BF2B-46088A472AE3}" type="presParOf" srcId="{4362DECF-F009-4F0E-935B-D03D44DA64E5}" destId="{1DB8194D-450B-4725-BA48-772407D69F8B}" srcOrd="1" destOrd="0" presId="urn:microsoft.com/office/officeart/2005/8/layout/hProcess9"/>
    <dgm:cxn modelId="{1A5ABBD2-BFCC-4D78-BB4C-B31E07F13D7E}" type="presParOf" srcId="{4362DECF-F009-4F0E-935B-D03D44DA64E5}" destId="{2D013AD7-B506-4D41-884B-11B88843C8DB}" srcOrd="2" destOrd="0" presId="urn:microsoft.com/office/officeart/2005/8/layout/hProcess9"/>
    <dgm:cxn modelId="{5302554D-E7EC-47E7-B2A1-ADF301102323}" type="presParOf" srcId="{4362DECF-F009-4F0E-935B-D03D44DA64E5}" destId="{AD0229CF-67E9-4425-A65C-FB952D8ADCBF}" srcOrd="3" destOrd="0" presId="urn:microsoft.com/office/officeart/2005/8/layout/hProcess9"/>
    <dgm:cxn modelId="{44B8BB31-D3CB-4E49-BA1E-BC16890843C5}" type="presParOf" srcId="{4362DECF-F009-4F0E-935B-D03D44DA64E5}" destId="{37E55087-208F-4490-AEB0-D1B25A2C7087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81DCE0E-D55D-48D0-BC0D-C5582A73C6F3}" type="doc">
      <dgm:prSet loTypeId="urn:microsoft.com/office/officeart/2005/8/layout/equation2" loCatId="process" qsTypeId="urn:microsoft.com/office/officeart/2005/8/quickstyle/simple1" qsCatId="simple" csTypeId="urn:microsoft.com/office/officeart/2005/8/colors/accent1_2" csCatId="accent1" phldr="1"/>
      <dgm:spPr/>
    </dgm:pt>
    <dgm:pt modelId="{7C884924-46CB-4CA6-BF42-1AE921781449}">
      <dgm:prSet phldrT="[Text]"/>
      <dgm:spPr>
        <a:solidFill>
          <a:srgbClr val="0000CC"/>
        </a:solidFill>
      </dgm:spPr>
      <dgm:t>
        <a:bodyPr/>
        <a:lstStyle/>
        <a:p>
          <a:r>
            <a:rPr lang="en-US" b="1" smtClean="0">
              <a:solidFill>
                <a:srgbClr val="FFFF66"/>
              </a:solidFill>
            </a:rPr>
            <a:t>Chăm chỉ</a:t>
          </a:r>
          <a:endParaRPr lang="en-SG" b="1">
            <a:solidFill>
              <a:srgbClr val="FFFF66"/>
            </a:solidFill>
          </a:endParaRPr>
        </a:p>
      </dgm:t>
    </dgm:pt>
    <dgm:pt modelId="{ABA47718-DEB3-4B5D-9932-BB8DE77EF483}" type="parTrans" cxnId="{5594787A-5786-4326-B66E-047B1857C6DC}">
      <dgm:prSet/>
      <dgm:spPr/>
      <dgm:t>
        <a:bodyPr/>
        <a:lstStyle/>
        <a:p>
          <a:endParaRPr lang="en-SG"/>
        </a:p>
      </dgm:t>
    </dgm:pt>
    <dgm:pt modelId="{CC647FF2-AA55-4A07-8CC9-9FBF8E84FA20}" type="sibTrans" cxnId="{5594787A-5786-4326-B66E-047B1857C6DC}">
      <dgm:prSet/>
      <dgm:spPr/>
      <dgm:t>
        <a:bodyPr/>
        <a:lstStyle/>
        <a:p>
          <a:endParaRPr lang="en-SG"/>
        </a:p>
      </dgm:t>
    </dgm:pt>
    <dgm:pt modelId="{6E10D032-15F6-4857-BD53-044C04E9D0F2}">
      <dgm:prSet phldrT="[Text]"/>
      <dgm:spPr>
        <a:solidFill>
          <a:srgbClr val="0000CC"/>
        </a:solidFill>
      </dgm:spPr>
      <dgm:t>
        <a:bodyPr/>
        <a:lstStyle/>
        <a:p>
          <a:r>
            <a:rPr lang="en-US" b="1" smtClean="0">
              <a:solidFill>
                <a:srgbClr val="FFFF66"/>
              </a:solidFill>
            </a:rPr>
            <a:t>Chăm chỉ</a:t>
          </a:r>
          <a:endParaRPr lang="en-SG" b="1">
            <a:solidFill>
              <a:srgbClr val="FFFF66"/>
            </a:solidFill>
          </a:endParaRPr>
        </a:p>
      </dgm:t>
    </dgm:pt>
    <dgm:pt modelId="{EB2A2987-04F5-4CEB-921C-5AAE318CB869}" type="parTrans" cxnId="{C8532392-7C4F-48E6-9ACD-CCC97C2B43FD}">
      <dgm:prSet/>
      <dgm:spPr/>
      <dgm:t>
        <a:bodyPr/>
        <a:lstStyle/>
        <a:p>
          <a:endParaRPr lang="en-SG"/>
        </a:p>
      </dgm:t>
    </dgm:pt>
    <dgm:pt modelId="{BD6D0516-4BA2-4554-B09A-AAD459D8BFEC}" type="sibTrans" cxnId="{C8532392-7C4F-48E6-9ACD-CCC97C2B43FD}">
      <dgm:prSet/>
      <dgm:spPr>
        <a:solidFill>
          <a:srgbClr val="0000CC"/>
        </a:solidFill>
      </dgm:spPr>
      <dgm:t>
        <a:bodyPr/>
        <a:lstStyle/>
        <a:p>
          <a:endParaRPr lang="en-SG">
            <a:solidFill>
              <a:srgbClr val="FFFF66"/>
            </a:solidFill>
          </a:endParaRPr>
        </a:p>
      </dgm:t>
    </dgm:pt>
    <dgm:pt modelId="{9BF99E64-994A-4372-8EFF-74D232314025}">
      <dgm:prSet phldrT="[Text]"/>
      <dgm:spPr>
        <a:solidFill>
          <a:srgbClr val="006600"/>
        </a:solidFill>
      </dgm:spPr>
      <dgm:t>
        <a:bodyPr/>
        <a:lstStyle/>
        <a:p>
          <a:r>
            <a:rPr lang="en-US" smtClean="0"/>
            <a:t>Tài năng</a:t>
          </a:r>
          <a:endParaRPr lang="en-SG"/>
        </a:p>
      </dgm:t>
    </dgm:pt>
    <dgm:pt modelId="{A7F31EEB-BF4E-4ED1-9D95-9F2F1BE20C80}" type="parTrans" cxnId="{FE7E5EF4-6339-4051-9059-15B1CB8820AA}">
      <dgm:prSet/>
      <dgm:spPr/>
      <dgm:t>
        <a:bodyPr/>
        <a:lstStyle/>
        <a:p>
          <a:endParaRPr lang="en-SG"/>
        </a:p>
      </dgm:t>
    </dgm:pt>
    <dgm:pt modelId="{F22D89EB-1F15-4429-B335-BC467C33D30A}" type="sibTrans" cxnId="{FE7E5EF4-6339-4051-9059-15B1CB8820AA}">
      <dgm:prSet/>
      <dgm:spPr/>
      <dgm:t>
        <a:bodyPr/>
        <a:lstStyle/>
        <a:p>
          <a:endParaRPr lang="en-SG"/>
        </a:p>
      </dgm:t>
    </dgm:pt>
    <dgm:pt modelId="{DF04E5C5-0FDC-4B8F-A581-5090F75947EC}" type="pres">
      <dgm:prSet presAssocID="{A81DCE0E-D55D-48D0-BC0D-C5582A73C6F3}" presName="Name0" presStyleCnt="0">
        <dgm:presLayoutVars>
          <dgm:dir/>
          <dgm:resizeHandles val="exact"/>
        </dgm:presLayoutVars>
      </dgm:prSet>
      <dgm:spPr/>
    </dgm:pt>
    <dgm:pt modelId="{144D3A8B-8866-4768-B28F-E8DF749DFAD6}" type="pres">
      <dgm:prSet presAssocID="{A81DCE0E-D55D-48D0-BC0D-C5582A73C6F3}" presName="vNodes" presStyleCnt="0"/>
      <dgm:spPr/>
    </dgm:pt>
    <dgm:pt modelId="{84E07529-ED4B-4F28-9D95-4F142A86E0B7}" type="pres">
      <dgm:prSet presAssocID="{7C884924-46CB-4CA6-BF42-1AE921781449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DD2D8806-D672-4FA9-9863-4751EF52A355}" type="pres">
      <dgm:prSet presAssocID="{CC647FF2-AA55-4A07-8CC9-9FBF8E84FA20}" presName="spacerT" presStyleCnt="0"/>
      <dgm:spPr/>
    </dgm:pt>
    <dgm:pt modelId="{EF95EE72-E588-478C-80EC-A667C982E988}" type="pres">
      <dgm:prSet presAssocID="{CC647FF2-AA55-4A07-8CC9-9FBF8E84FA20}" presName="sibTrans" presStyleLbl="sibTrans2D1" presStyleIdx="0" presStyleCnt="2"/>
      <dgm:spPr/>
      <dgm:t>
        <a:bodyPr/>
        <a:lstStyle/>
        <a:p>
          <a:endParaRPr lang="en-SG"/>
        </a:p>
      </dgm:t>
    </dgm:pt>
    <dgm:pt modelId="{07DCE107-AB89-4081-BD67-9F5C7FD5F0B8}" type="pres">
      <dgm:prSet presAssocID="{CC647FF2-AA55-4A07-8CC9-9FBF8E84FA20}" presName="spacerB" presStyleCnt="0"/>
      <dgm:spPr/>
    </dgm:pt>
    <dgm:pt modelId="{115DB939-1E41-4E64-BED7-7C5483883BF5}" type="pres">
      <dgm:prSet presAssocID="{6E10D032-15F6-4857-BD53-044C04E9D0F2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BFB9704B-51E7-4B84-9B4C-596BAD6C86CE}" type="pres">
      <dgm:prSet presAssocID="{A81DCE0E-D55D-48D0-BC0D-C5582A73C6F3}" presName="sibTransLast" presStyleLbl="sibTrans2D1" presStyleIdx="1" presStyleCnt="2"/>
      <dgm:spPr/>
      <dgm:t>
        <a:bodyPr/>
        <a:lstStyle/>
        <a:p>
          <a:endParaRPr lang="en-SG"/>
        </a:p>
      </dgm:t>
    </dgm:pt>
    <dgm:pt modelId="{D46E16E6-B479-4758-B58E-8CCE39D758CA}" type="pres">
      <dgm:prSet presAssocID="{A81DCE0E-D55D-48D0-BC0D-C5582A73C6F3}" presName="connectorText" presStyleLbl="sibTrans2D1" presStyleIdx="1" presStyleCnt="2"/>
      <dgm:spPr/>
      <dgm:t>
        <a:bodyPr/>
        <a:lstStyle/>
        <a:p>
          <a:endParaRPr lang="en-SG"/>
        </a:p>
      </dgm:t>
    </dgm:pt>
    <dgm:pt modelId="{5065C922-2EA3-442D-8014-285E89B12519}" type="pres">
      <dgm:prSet presAssocID="{A81DCE0E-D55D-48D0-BC0D-C5582A73C6F3}" presName="lastNode" presStyleLbl="node1" presStyleIdx="2" presStyleCnt="3" custLinFactNeighborX="86806" custLinFactNeighborY="2480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C8532392-7C4F-48E6-9ACD-CCC97C2B43FD}" srcId="{A81DCE0E-D55D-48D0-BC0D-C5582A73C6F3}" destId="{6E10D032-15F6-4857-BD53-044C04E9D0F2}" srcOrd="1" destOrd="0" parTransId="{EB2A2987-04F5-4CEB-921C-5AAE318CB869}" sibTransId="{BD6D0516-4BA2-4554-B09A-AAD459D8BFEC}"/>
    <dgm:cxn modelId="{D3834E2F-D629-4F92-A3A6-A8F3D2C2AFE4}" type="presOf" srcId="{6E10D032-15F6-4857-BD53-044C04E9D0F2}" destId="{115DB939-1E41-4E64-BED7-7C5483883BF5}" srcOrd="0" destOrd="0" presId="urn:microsoft.com/office/officeart/2005/8/layout/equation2"/>
    <dgm:cxn modelId="{8AB85365-96B2-4958-9A6A-0F5E9A746EB2}" type="presOf" srcId="{CC647FF2-AA55-4A07-8CC9-9FBF8E84FA20}" destId="{EF95EE72-E588-478C-80EC-A667C982E988}" srcOrd="0" destOrd="0" presId="urn:microsoft.com/office/officeart/2005/8/layout/equation2"/>
    <dgm:cxn modelId="{FE7E5EF4-6339-4051-9059-15B1CB8820AA}" srcId="{A81DCE0E-D55D-48D0-BC0D-C5582A73C6F3}" destId="{9BF99E64-994A-4372-8EFF-74D232314025}" srcOrd="2" destOrd="0" parTransId="{A7F31EEB-BF4E-4ED1-9D95-9F2F1BE20C80}" sibTransId="{F22D89EB-1F15-4429-B335-BC467C33D30A}"/>
    <dgm:cxn modelId="{E6E405AE-F403-47AB-A48A-A5E0B62FC5C5}" type="presOf" srcId="{9BF99E64-994A-4372-8EFF-74D232314025}" destId="{5065C922-2EA3-442D-8014-285E89B12519}" srcOrd="0" destOrd="0" presId="urn:microsoft.com/office/officeart/2005/8/layout/equation2"/>
    <dgm:cxn modelId="{5594787A-5786-4326-B66E-047B1857C6DC}" srcId="{A81DCE0E-D55D-48D0-BC0D-C5582A73C6F3}" destId="{7C884924-46CB-4CA6-BF42-1AE921781449}" srcOrd="0" destOrd="0" parTransId="{ABA47718-DEB3-4B5D-9932-BB8DE77EF483}" sibTransId="{CC647FF2-AA55-4A07-8CC9-9FBF8E84FA20}"/>
    <dgm:cxn modelId="{7AEC12F7-EB9E-48EC-9A80-B707242B89CB}" type="presOf" srcId="{BD6D0516-4BA2-4554-B09A-AAD459D8BFEC}" destId="{BFB9704B-51E7-4B84-9B4C-596BAD6C86CE}" srcOrd="0" destOrd="0" presId="urn:microsoft.com/office/officeart/2005/8/layout/equation2"/>
    <dgm:cxn modelId="{ACD960AC-621C-4103-B6A0-B938D284CEBB}" type="presOf" srcId="{7C884924-46CB-4CA6-BF42-1AE921781449}" destId="{84E07529-ED4B-4F28-9D95-4F142A86E0B7}" srcOrd="0" destOrd="0" presId="urn:microsoft.com/office/officeart/2005/8/layout/equation2"/>
    <dgm:cxn modelId="{DCF7818D-36B9-47DC-8331-5880837ECC72}" type="presOf" srcId="{A81DCE0E-D55D-48D0-BC0D-C5582A73C6F3}" destId="{DF04E5C5-0FDC-4B8F-A581-5090F75947EC}" srcOrd="0" destOrd="0" presId="urn:microsoft.com/office/officeart/2005/8/layout/equation2"/>
    <dgm:cxn modelId="{2DF8EC63-F8B0-4669-9D42-BB7B9BF36B61}" type="presOf" srcId="{BD6D0516-4BA2-4554-B09A-AAD459D8BFEC}" destId="{D46E16E6-B479-4758-B58E-8CCE39D758CA}" srcOrd="1" destOrd="0" presId="urn:microsoft.com/office/officeart/2005/8/layout/equation2"/>
    <dgm:cxn modelId="{EB6BC0B1-103B-404F-8DE6-F9FAF0B67B35}" type="presParOf" srcId="{DF04E5C5-0FDC-4B8F-A581-5090F75947EC}" destId="{144D3A8B-8866-4768-B28F-E8DF749DFAD6}" srcOrd="0" destOrd="0" presId="urn:microsoft.com/office/officeart/2005/8/layout/equation2"/>
    <dgm:cxn modelId="{4758839A-E42B-46F4-A8D9-D984725E7C3A}" type="presParOf" srcId="{144D3A8B-8866-4768-B28F-E8DF749DFAD6}" destId="{84E07529-ED4B-4F28-9D95-4F142A86E0B7}" srcOrd="0" destOrd="0" presId="urn:microsoft.com/office/officeart/2005/8/layout/equation2"/>
    <dgm:cxn modelId="{A497CA5B-DE38-440C-AFB8-C1BB3F361C56}" type="presParOf" srcId="{144D3A8B-8866-4768-B28F-E8DF749DFAD6}" destId="{DD2D8806-D672-4FA9-9863-4751EF52A355}" srcOrd="1" destOrd="0" presId="urn:microsoft.com/office/officeart/2005/8/layout/equation2"/>
    <dgm:cxn modelId="{A8F11A6D-7A1E-4438-BDD2-4CA3CF178A3A}" type="presParOf" srcId="{144D3A8B-8866-4768-B28F-E8DF749DFAD6}" destId="{EF95EE72-E588-478C-80EC-A667C982E988}" srcOrd="2" destOrd="0" presId="urn:microsoft.com/office/officeart/2005/8/layout/equation2"/>
    <dgm:cxn modelId="{D496412D-A895-467E-90BA-5B64CC0B7CE3}" type="presParOf" srcId="{144D3A8B-8866-4768-B28F-E8DF749DFAD6}" destId="{07DCE107-AB89-4081-BD67-9F5C7FD5F0B8}" srcOrd="3" destOrd="0" presId="urn:microsoft.com/office/officeart/2005/8/layout/equation2"/>
    <dgm:cxn modelId="{021DD164-1752-4160-8217-EFB3B027FC30}" type="presParOf" srcId="{144D3A8B-8866-4768-B28F-E8DF749DFAD6}" destId="{115DB939-1E41-4E64-BED7-7C5483883BF5}" srcOrd="4" destOrd="0" presId="urn:microsoft.com/office/officeart/2005/8/layout/equation2"/>
    <dgm:cxn modelId="{4C2E3422-6427-46FE-83BA-A3DB0792CD04}" type="presParOf" srcId="{DF04E5C5-0FDC-4B8F-A581-5090F75947EC}" destId="{BFB9704B-51E7-4B84-9B4C-596BAD6C86CE}" srcOrd="1" destOrd="0" presId="urn:microsoft.com/office/officeart/2005/8/layout/equation2"/>
    <dgm:cxn modelId="{DD00486A-B15B-441D-B57B-F0A1D84AAC72}" type="presParOf" srcId="{BFB9704B-51E7-4B84-9B4C-596BAD6C86CE}" destId="{D46E16E6-B479-4758-B58E-8CCE39D758CA}" srcOrd="0" destOrd="0" presId="urn:microsoft.com/office/officeart/2005/8/layout/equation2"/>
    <dgm:cxn modelId="{126CDFBB-C088-4F18-8095-90B4449F1C09}" type="presParOf" srcId="{DF04E5C5-0FDC-4B8F-A581-5090F75947EC}" destId="{5065C922-2EA3-442D-8014-285E89B12519}" srcOrd="2" destOrd="0" presId="urn:microsoft.com/office/officeart/2005/8/layout/equation2"/>
  </dgm:cxnLst>
  <dgm:bg>
    <a:solidFill>
      <a:srgbClr val="FF0066"/>
    </a:solidFill>
  </dgm:bg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148DEC8-51D9-472A-9E00-8511CB874A04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72F8B6-29A4-4E0C-BE81-7010AB1A881F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000" b="1" smtClean="0">
              <a:latin typeface="Times New Roman" pitchFamily="18" charset="0"/>
              <a:cs typeface="Times New Roman" pitchFamily="18" charset="0"/>
            </a:rPr>
            <a:t>Cơ hội nghề nghiệp</a:t>
          </a:r>
          <a:endParaRPr lang="en-US" sz="2000" b="1">
            <a:latin typeface="Times New Roman" pitchFamily="18" charset="0"/>
            <a:cs typeface="Times New Roman" pitchFamily="18" charset="0"/>
          </a:endParaRPr>
        </a:p>
      </dgm:t>
    </dgm:pt>
    <dgm:pt modelId="{CEC2473D-127E-4F27-95A0-299479D8B908}" type="parTrans" cxnId="{B089C180-8711-4655-9696-4717B4145784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9044DFFF-0D23-491F-BDD6-CE7D3014C01E}" type="sibTrans" cxnId="{B089C180-8711-4655-9696-4717B4145784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8B8B49EC-A812-415D-B0DD-4985D1A5D69C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000" smtClean="0">
              <a:latin typeface="Times New Roman" pitchFamily="18" charset="0"/>
              <a:cs typeface="Times New Roman" pitchFamily="18" charset="0"/>
            </a:rPr>
            <a:t>Kinh tế dựa vào kỹ năng</a:t>
          </a:r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A5C40065-9B0E-4621-A27B-4AF40DAFB4C1}" type="parTrans" cxnId="{6F84D76B-046C-45EF-8AEC-4BEC3BB71C55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491B98F7-E28A-4D68-827B-4BEA46D07E6A}" type="sibTrans" cxnId="{6F84D76B-046C-45EF-8AEC-4BEC3BB71C55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ABBC0DF0-9D75-49CB-9CEB-7B04FEE31589}">
      <dgm:prSet phldrT="[Text]" custT="1"/>
      <dgm:spPr/>
      <dgm:t>
        <a:bodyPr/>
        <a:lstStyle/>
        <a:p>
          <a:r>
            <a:rPr lang="en-US" sz="2200" smtClean="0">
              <a:latin typeface="Times New Roman" pitchFamily="18" charset="0"/>
              <a:cs typeface="Times New Roman" pitchFamily="18" charset="0"/>
            </a:rPr>
            <a:t>Ngành học nào cũng có thể giúp chuẩn bị một số NN khác nhau.</a:t>
          </a:r>
          <a:endParaRPr lang="en-US" sz="2200">
            <a:latin typeface="Times New Roman" pitchFamily="18" charset="0"/>
            <a:cs typeface="Times New Roman" pitchFamily="18" charset="0"/>
          </a:endParaRPr>
        </a:p>
      </dgm:t>
    </dgm:pt>
    <dgm:pt modelId="{C71D17CA-2E12-417F-A3F3-79FE7EE98B69}" type="parTrans" cxnId="{01B9C555-D174-47B9-8BCE-E34E30B39ABE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18E7AD3D-9E58-4AC1-BCAA-A8C255448287}" type="sibTrans" cxnId="{01B9C555-D174-47B9-8BCE-E34E30B39ABE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225264C3-7687-4114-B123-E76C4E651748}">
      <dgm:prSet phldrT="[Text]" custT="1"/>
      <dgm:spPr>
        <a:solidFill>
          <a:srgbClr val="0000CC"/>
        </a:solidFill>
      </dgm:spPr>
      <dgm:t>
        <a:bodyPr anchor="b" anchorCtr="0"/>
        <a:lstStyle/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endParaRPr lang="en-US" sz="2000" b="1" smtClean="0">
            <a:latin typeface="Times New Roman" pitchFamily="18" charset="0"/>
            <a:cs typeface="Times New Roman" pitchFamily="18" charset="0"/>
          </a:endParaRPr>
        </a:p>
        <a:p>
          <a:r>
            <a:rPr lang="en-US" sz="2000" b="1" smtClean="0">
              <a:latin typeface="Times New Roman" pitchFamily="18" charset="0"/>
              <a:cs typeface="Times New Roman" pitchFamily="18" charset="0"/>
            </a:rPr>
            <a:t>Yếu tố QĐ</a:t>
          </a:r>
          <a:endParaRPr lang="en-US" sz="2000" b="1">
            <a:latin typeface="Times New Roman" pitchFamily="18" charset="0"/>
            <a:cs typeface="Times New Roman" pitchFamily="18" charset="0"/>
          </a:endParaRPr>
        </a:p>
      </dgm:t>
    </dgm:pt>
    <dgm:pt modelId="{6B14ED8A-6ADD-4592-826A-852585EBC798}" type="parTrans" cxnId="{0636E103-D297-4C0C-BD9D-975C17B28261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65477154-6BF0-4969-B552-55ACB7DB93FE}" type="sibTrans" cxnId="{0636E103-D297-4C0C-BD9D-975C17B28261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64DCB43B-7C49-42AC-94DB-42EA48A57658}">
      <dgm:prSet phldrT="[Text]" custT="1"/>
      <dgm:spPr/>
      <dgm:t>
        <a:bodyPr lIns="36000" rIns="36000"/>
        <a:lstStyle/>
        <a:p>
          <a:r>
            <a:rPr lang="en-US" sz="2200" smtClean="0">
              <a:latin typeface="Times New Roman" pitchFamily="18" charset="0"/>
              <a:cs typeface="Times New Roman" pitchFamily="18" charset="0"/>
            </a:rPr>
            <a:t>Kỹ năng của chính bản thân ứng viên</a:t>
          </a:r>
          <a:endParaRPr lang="en-US" sz="2200">
            <a:latin typeface="Times New Roman" pitchFamily="18" charset="0"/>
            <a:cs typeface="Times New Roman" pitchFamily="18" charset="0"/>
          </a:endParaRPr>
        </a:p>
      </dgm:t>
    </dgm:pt>
    <dgm:pt modelId="{B63741E8-9726-47DE-880E-1A0B2CE08080}" type="parTrans" cxnId="{FE0DFDDB-B5FC-4033-A47F-5C84B49DBF8D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161D6A60-CA9A-458E-80EF-E5EA6592F08A}" type="sibTrans" cxnId="{FE0DFDDB-B5FC-4033-A47F-5C84B49DBF8D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401DB0A2-F6BB-4888-9E9F-219209B3A58A}">
      <dgm:prSet phldrT="[Text]" custT="1"/>
      <dgm:spPr/>
      <dgm:t>
        <a:bodyPr/>
        <a:lstStyle/>
        <a:p>
          <a:r>
            <a:rPr lang="en-US" sz="2200" smtClean="0">
              <a:latin typeface="Times New Roman" pitchFamily="18" charset="0"/>
              <a:cs typeface="Times New Roman" pitchFamily="18" charset="0"/>
            </a:rPr>
            <a:t>Cao</a:t>
          </a:r>
          <a:endParaRPr lang="en-US" sz="2200">
            <a:latin typeface="Times New Roman" pitchFamily="18" charset="0"/>
            <a:cs typeface="Times New Roman" pitchFamily="18" charset="0"/>
          </a:endParaRPr>
        </a:p>
      </dgm:t>
    </dgm:pt>
    <dgm:pt modelId="{FD29CC1B-BBD9-49EE-BC95-23180C4437B6}" type="parTrans" cxnId="{D532110B-EF6F-4DA5-886C-FDB9B9AB2EDE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9773E05C-B3C1-4EE0-B374-23B1007A60EC}" type="sibTrans" cxnId="{D532110B-EF6F-4DA5-886C-FDB9B9AB2EDE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8AB2C00E-FF40-4BB1-9255-D6ABFE638F13}">
      <dgm:prSet custT="1"/>
      <dgm:spPr>
        <a:solidFill>
          <a:srgbClr val="0000CC"/>
        </a:solidFill>
      </dgm:spPr>
      <dgm:t>
        <a:bodyPr/>
        <a:lstStyle/>
        <a:p>
          <a:r>
            <a:rPr lang="en-US" sz="2000" smtClean="0">
              <a:latin typeface="Times New Roman" pitchFamily="18" charset="0"/>
              <a:cs typeface="Times New Roman" pitchFamily="18" charset="0"/>
            </a:rPr>
            <a:t>Yêu cầu NLĐ</a:t>
          </a:r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F24652A9-2FBF-4789-860F-C42E02501A69}" type="parTrans" cxnId="{FD46CCAC-4EE1-4268-9151-BCDA0CCA6F93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E7ADC116-DCEE-4537-8220-B81426B23953}" type="sibTrans" cxnId="{FD46CCAC-4EE1-4268-9151-BCDA0CCA6F93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4E5E5BF8-1E79-4948-8361-95DE4B00020F}">
      <dgm:prSet custT="1"/>
      <dgm:spPr/>
      <dgm:t>
        <a:bodyPr/>
        <a:lstStyle/>
        <a:p>
          <a:r>
            <a:rPr lang="en-US" sz="2200" smtClean="0">
              <a:latin typeface="Times New Roman" pitchFamily="18" charset="0"/>
              <a:cs typeface="Times New Roman" pitchFamily="18" charset="0"/>
            </a:rPr>
            <a:t>Ngày càng cao</a:t>
          </a:r>
          <a:endParaRPr lang="en-US" sz="2200">
            <a:latin typeface="Times New Roman" pitchFamily="18" charset="0"/>
            <a:cs typeface="Times New Roman" pitchFamily="18" charset="0"/>
          </a:endParaRPr>
        </a:p>
      </dgm:t>
    </dgm:pt>
    <dgm:pt modelId="{446B72FA-7A9B-40DE-87EB-CD1187E867F8}" type="parTrans" cxnId="{F8539C83-712D-4330-8D4D-48EFFCEB150D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86750CBC-9373-4CCF-B774-D63343C2BA38}" type="sibTrans" cxnId="{F8539C83-712D-4330-8D4D-48EFFCEB150D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B33558E5-9877-43B3-B7B9-19A295B2B879}">
      <dgm:prSet custT="1"/>
      <dgm:spPr/>
      <dgm:t>
        <a:bodyPr/>
        <a:lstStyle/>
        <a:p>
          <a:r>
            <a:rPr lang="en-US" sz="2200" smtClean="0">
              <a:latin typeface="Times New Roman" pitchFamily="18" charset="0"/>
              <a:cs typeface="Times New Roman" pitchFamily="18" charset="0"/>
            </a:rPr>
            <a:t>Kỹ năng mềm</a:t>
          </a:r>
          <a:endParaRPr lang="en-US" sz="2200">
            <a:latin typeface="Times New Roman" pitchFamily="18" charset="0"/>
            <a:cs typeface="Times New Roman" pitchFamily="18" charset="0"/>
          </a:endParaRPr>
        </a:p>
      </dgm:t>
    </dgm:pt>
    <dgm:pt modelId="{EFFD4EA4-EA87-4948-8B3C-1BD3B715329C}" type="parTrans" cxnId="{BB217828-2516-4326-A2A0-2F5CBC494126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6898AD2E-1A1D-4173-8CA0-6987335607F2}" type="sibTrans" cxnId="{BB217828-2516-4326-A2A0-2F5CBC494126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9F0DAE1D-1B16-4F07-AC9D-384BACA251DE}">
      <dgm:prSet custT="1"/>
      <dgm:spPr/>
      <dgm:t>
        <a:bodyPr/>
        <a:lstStyle/>
        <a:p>
          <a:r>
            <a:rPr lang="en-US" sz="2200" smtClean="0">
              <a:latin typeface="Times New Roman" pitchFamily="18" charset="0"/>
              <a:cs typeface="Times New Roman" pitchFamily="18" charset="0"/>
            </a:rPr>
            <a:t>Ngoại ngữ, Tin học</a:t>
          </a:r>
          <a:endParaRPr lang="en-US" sz="2200">
            <a:latin typeface="Times New Roman" pitchFamily="18" charset="0"/>
            <a:cs typeface="Times New Roman" pitchFamily="18" charset="0"/>
          </a:endParaRPr>
        </a:p>
      </dgm:t>
    </dgm:pt>
    <dgm:pt modelId="{C4907C0A-5AA8-4727-A1A1-2AECE878437D}" type="parTrans" cxnId="{071BF883-17C3-4B84-A4B1-81525A8DE339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D27BA4A3-3DF0-441F-9A9C-6AA9B24ACD25}" type="sibTrans" cxnId="{071BF883-17C3-4B84-A4B1-81525A8DE339}">
      <dgm:prSet/>
      <dgm:spPr/>
      <dgm:t>
        <a:bodyPr/>
        <a:lstStyle/>
        <a:p>
          <a:endParaRPr lang="en-US" sz="2000">
            <a:latin typeface="Times New Roman" pitchFamily="18" charset="0"/>
            <a:cs typeface="Times New Roman" pitchFamily="18" charset="0"/>
          </a:endParaRPr>
        </a:p>
      </dgm:t>
    </dgm:pt>
    <dgm:pt modelId="{328B3B95-F143-45AF-8A74-761C5FE3EAE5}" type="pres">
      <dgm:prSet presAssocID="{4148DEC8-51D9-472A-9E00-8511CB874A0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D51E20F-B22A-4689-B1C2-6DF9B6A829FB}" type="pres">
      <dgm:prSet presAssocID="{CA72F8B6-29A4-4E0C-BE81-7010AB1A881F}" presName="composite" presStyleCnt="0"/>
      <dgm:spPr/>
    </dgm:pt>
    <dgm:pt modelId="{4E48CE78-4D1A-4EC6-BE8B-154AEF362F1A}" type="pres">
      <dgm:prSet presAssocID="{CA72F8B6-29A4-4E0C-BE81-7010AB1A881F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948C1B-7E36-45A9-9331-027FFAF87887}" type="pres">
      <dgm:prSet presAssocID="{CA72F8B6-29A4-4E0C-BE81-7010AB1A881F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1736212-B801-43B7-BC86-FC7A386FF4B6}" type="pres">
      <dgm:prSet presAssocID="{9044DFFF-0D23-491F-BDD6-CE7D3014C01E}" presName="sp" presStyleCnt="0"/>
      <dgm:spPr/>
    </dgm:pt>
    <dgm:pt modelId="{BBF6E44A-A6DC-4440-AA1E-5A46DD96CE0F}" type="pres">
      <dgm:prSet presAssocID="{8AB2C00E-FF40-4BB1-9255-D6ABFE638F13}" presName="composite" presStyleCnt="0"/>
      <dgm:spPr/>
    </dgm:pt>
    <dgm:pt modelId="{D672EF08-F959-4380-8261-D78171A335BA}" type="pres">
      <dgm:prSet presAssocID="{8AB2C00E-FF40-4BB1-9255-D6ABFE638F13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5A403CA-1830-4364-A8C0-833BF875D613}" type="pres">
      <dgm:prSet presAssocID="{8AB2C00E-FF40-4BB1-9255-D6ABFE638F13}" presName="descendantText" presStyleLbl="alignAcc1" presStyleIdx="1" presStyleCnt="4" custScaleY="13717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9A1CC7-5F59-40E2-981F-8A4D361D8862}" type="pres">
      <dgm:prSet presAssocID="{E7ADC116-DCEE-4537-8220-B81426B23953}" presName="sp" presStyleCnt="0"/>
      <dgm:spPr/>
    </dgm:pt>
    <dgm:pt modelId="{85B0A128-C0EC-4A18-9BE9-34E87F8A6A1A}" type="pres">
      <dgm:prSet presAssocID="{8B8B49EC-A812-415D-B0DD-4985D1A5D69C}" presName="composite" presStyleCnt="0"/>
      <dgm:spPr/>
    </dgm:pt>
    <dgm:pt modelId="{62210BFE-12D9-4CF3-B036-0B391F2648C5}" type="pres">
      <dgm:prSet presAssocID="{8B8B49EC-A812-415D-B0DD-4985D1A5D69C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A0073A-4ED1-4188-A8B7-56C9339ED001}" type="pres">
      <dgm:prSet presAssocID="{8B8B49EC-A812-415D-B0DD-4985D1A5D69C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5E6A567-22C9-4FF8-AEC6-723C24C995F5}" type="pres">
      <dgm:prSet presAssocID="{491B98F7-E28A-4D68-827B-4BEA46D07E6A}" presName="sp" presStyleCnt="0"/>
      <dgm:spPr/>
    </dgm:pt>
    <dgm:pt modelId="{DD04C507-DD4A-4332-A9F3-23BE3B2922C4}" type="pres">
      <dgm:prSet presAssocID="{225264C3-7687-4114-B123-E76C4E651748}" presName="composite" presStyleCnt="0"/>
      <dgm:spPr/>
    </dgm:pt>
    <dgm:pt modelId="{991534BE-CF95-4B30-B5B9-9105F637AA0A}" type="pres">
      <dgm:prSet presAssocID="{225264C3-7687-4114-B123-E76C4E6517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C9C338-CC24-4834-B18A-E18DDA261643}" type="pres">
      <dgm:prSet presAssocID="{225264C3-7687-4114-B123-E76C4E651748}" presName="descendantText" presStyleLbl="alignAcc1" presStyleIdx="3" presStyleCnt="4" custLinFactNeighborY="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636E103-D297-4C0C-BD9D-975C17B28261}" srcId="{4148DEC8-51D9-472A-9E00-8511CB874A04}" destId="{225264C3-7687-4114-B123-E76C4E651748}" srcOrd="3" destOrd="0" parTransId="{6B14ED8A-6ADD-4592-826A-852585EBC798}" sibTransId="{65477154-6BF0-4969-B552-55ACB7DB93FE}"/>
    <dgm:cxn modelId="{B089C180-8711-4655-9696-4717B4145784}" srcId="{4148DEC8-51D9-472A-9E00-8511CB874A04}" destId="{CA72F8B6-29A4-4E0C-BE81-7010AB1A881F}" srcOrd="0" destOrd="0" parTransId="{CEC2473D-127E-4F27-95A0-299479D8B908}" sibTransId="{9044DFFF-0D23-491F-BDD6-CE7D3014C01E}"/>
    <dgm:cxn modelId="{EE8FD32B-A18D-4392-B77B-C86E31033BB4}" type="presOf" srcId="{225264C3-7687-4114-B123-E76C4E651748}" destId="{991534BE-CF95-4B30-B5B9-9105F637AA0A}" srcOrd="0" destOrd="0" presId="urn:microsoft.com/office/officeart/2005/8/layout/chevron2"/>
    <dgm:cxn modelId="{BB199A1F-791E-4ECF-8621-5F8DA315B238}" type="presOf" srcId="{64DCB43B-7C49-42AC-94DB-42EA48A57658}" destId="{3EC9C338-CC24-4834-B18A-E18DDA261643}" srcOrd="0" destOrd="0" presId="urn:microsoft.com/office/officeart/2005/8/layout/chevron2"/>
    <dgm:cxn modelId="{071BF883-17C3-4B84-A4B1-81525A8DE339}" srcId="{8AB2C00E-FF40-4BB1-9255-D6ABFE638F13}" destId="{9F0DAE1D-1B16-4F07-AC9D-384BACA251DE}" srcOrd="2" destOrd="0" parTransId="{C4907C0A-5AA8-4727-A1A1-2AECE878437D}" sibTransId="{D27BA4A3-3DF0-441F-9A9C-6AA9B24ACD25}"/>
    <dgm:cxn modelId="{A6208A4A-5153-4162-B6CD-0551A49501BC}" type="presOf" srcId="{CA72F8B6-29A4-4E0C-BE81-7010AB1A881F}" destId="{4E48CE78-4D1A-4EC6-BE8B-154AEF362F1A}" srcOrd="0" destOrd="0" presId="urn:microsoft.com/office/officeart/2005/8/layout/chevron2"/>
    <dgm:cxn modelId="{AEC73ECA-3077-4688-A79D-2CB258A0A5CA}" type="presOf" srcId="{9F0DAE1D-1B16-4F07-AC9D-384BACA251DE}" destId="{35A403CA-1830-4364-A8C0-833BF875D613}" srcOrd="0" destOrd="2" presId="urn:microsoft.com/office/officeart/2005/8/layout/chevron2"/>
    <dgm:cxn modelId="{6F84D76B-046C-45EF-8AEC-4BEC3BB71C55}" srcId="{4148DEC8-51D9-472A-9E00-8511CB874A04}" destId="{8B8B49EC-A812-415D-B0DD-4985D1A5D69C}" srcOrd="2" destOrd="0" parTransId="{A5C40065-9B0E-4621-A27B-4AF40DAFB4C1}" sibTransId="{491B98F7-E28A-4D68-827B-4BEA46D07E6A}"/>
    <dgm:cxn modelId="{D2FB0485-ABB4-48EB-8548-0022747FAC45}" type="presOf" srcId="{8AB2C00E-FF40-4BB1-9255-D6ABFE638F13}" destId="{D672EF08-F959-4380-8261-D78171A335BA}" srcOrd="0" destOrd="0" presId="urn:microsoft.com/office/officeart/2005/8/layout/chevron2"/>
    <dgm:cxn modelId="{FD46CCAC-4EE1-4268-9151-BCDA0CCA6F93}" srcId="{4148DEC8-51D9-472A-9E00-8511CB874A04}" destId="{8AB2C00E-FF40-4BB1-9255-D6ABFE638F13}" srcOrd="1" destOrd="0" parTransId="{F24652A9-2FBF-4789-860F-C42E02501A69}" sibTransId="{E7ADC116-DCEE-4537-8220-B81426B23953}"/>
    <dgm:cxn modelId="{6930C5DC-1B9B-4A0F-B905-E2C497AA571F}" type="presOf" srcId="{401DB0A2-F6BB-4888-9E9F-219209B3A58A}" destId="{40948C1B-7E36-45A9-9331-027FFAF87887}" srcOrd="0" destOrd="0" presId="urn:microsoft.com/office/officeart/2005/8/layout/chevron2"/>
    <dgm:cxn modelId="{F8539C83-712D-4330-8D4D-48EFFCEB150D}" srcId="{8AB2C00E-FF40-4BB1-9255-D6ABFE638F13}" destId="{4E5E5BF8-1E79-4948-8361-95DE4B00020F}" srcOrd="0" destOrd="0" parTransId="{446B72FA-7A9B-40DE-87EB-CD1187E867F8}" sibTransId="{86750CBC-9373-4CCF-B774-D63343C2BA38}"/>
    <dgm:cxn modelId="{D532110B-EF6F-4DA5-886C-FDB9B9AB2EDE}" srcId="{CA72F8B6-29A4-4E0C-BE81-7010AB1A881F}" destId="{401DB0A2-F6BB-4888-9E9F-219209B3A58A}" srcOrd="0" destOrd="0" parTransId="{FD29CC1B-BBD9-49EE-BC95-23180C4437B6}" sibTransId="{9773E05C-B3C1-4EE0-B374-23B1007A60EC}"/>
    <dgm:cxn modelId="{9901A250-8E28-445D-9EC8-B0E09EFACCC3}" type="presOf" srcId="{4E5E5BF8-1E79-4948-8361-95DE4B00020F}" destId="{35A403CA-1830-4364-A8C0-833BF875D613}" srcOrd="0" destOrd="0" presId="urn:microsoft.com/office/officeart/2005/8/layout/chevron2"/>
    <dgm:cxn modelId="{FB6F9E3D-4A1A-4012-A7A6-298FFB52ABAD}" type="presOf" srcId="{8B8B49EC-A812-415D-B0DD-4985D1A5D69C}" destId="{62210BFE-12D9-4CF3-B036-0B391F2648C5}" srcOrd="0" destOrd="0" presId="urn:microsoft.com/office/officeart/2005/8/layout/chevron2"/>
    <dgm:cxn modelId="{BB217828-2516-4326-A2A0-2F5CBC494126}" srcId="{8AB2C00E-FF40-4BB1-9255-D6ABFE638F13}" destId="{B33558E5-9877-43B3-B7B9-19A295B2B879}" srcOrd="1" destOrd="0" parTransId="{EFFD4EA4-EA87-4948-8B3C-1BD3B715329C}" sibTransId="{6898AD2E-1A1D-4173-8CA0-6987335607F2}"/>
    <dgm:cxn modelId="{F5719ACA-BA9B-4FC8-957C-8381EC1CF893}" type="presOf" srcId="{B33558E5-9877-43B3-B7B9-19A295B2B879}" destId="{35A403CA-1830-4364-A8C0-833BF875D613}" srcOrd="0" destOrd="1" presId="urn:microsoft.com/office/officeart/2005/8/layout/chevron2"/>
    <dgm:cxn modelId="{01B9C555-D174-47B9-8BCE-E34E30B39ABE}" srcId="{8B8B49EC-A812-415D-B0DD-4985D1A5D69C}" destId="{ABBC0DF0-9D75-49CB-9CEB-7B04FEE31589}" srcOrd="0" destOrd="0" parTransId="{C71D17CA-2E12-417F-A3F3-79FE7EE98B69}" sibTransId="{18E7AD3D-9E58-4AC1-BCAA-A8C255448287}"/>
    <dgm:cxn modelId="{B07630E5-6BE3-4783-85C0-36357F6B811F}" type="presOf" srcId="{4148DEC8-51D9-472A-9E00-8511CB874A04}" destId="{328B3B95-F143-45AF-8A74-761C5FE3EAE5}" srcOrd="0" destOrd="0" presId="urn:microsoft.com/office/officeart/2005/8/layout/chevron2"/>
    <dgm:cxn modelId="{3AC7BB5B-6BEC-434B-B99F-45B3C5EB1110}" type="presOf" srcId="{ABBC0DF0-9D75-49CB-9CEB-7B04FEE31589}" destId="{0FA0073A-4ED1-4188-A8B7-56C9339ED001}" srcOrd="0" destOrd="0" presId="urn:microsoft.com/office/officeart/2005/8/layout/chevron2"/>
    <dgm:cxn modelId="{FE0DFDDB-B5FC-4033-A47F-5C84B49DBF8D}" srcId="{225264C3-7687-4114-B123-E76C4E651748}" destId="{64DCB43B-7C49-42AC-94DB-42EA48A57658}" srcOrd="0" destOrd="0" parTransId="{B63741E8-9726-47DE-880E-1A0B2CE08080}" sibTransId="{161D6A60-CA9A-458E-80EF-E5EA6592F08A}"/>
    <dgm:cxn modelId="{F9E29251-1E8E-4521-9C90-1F3925612C0A}" type="presParOf" srcId="{328B3B95-F143-45AF-8A74-761C5FE3EAE5}" destId="{CD51E20F-B22A-4689-B1C2-6DF9B6A829FB}" srcOrd="0" destOrd="0" presId="urn:microsoft.com/office/officeart/2005/8/layout/chevron2"/>
    <dgm:cxn modelId="{6C79B154-6DDE-48DA-9E8C-4413FF1AE6AA}" type="presParOf" srcId="{CD51E20F-B22A-4689-B1C2-6DF9B6A829FB}" destId="{4E48CE78-4D1A-4EC6-BE8B-154AEF362F1A}" srcOrd="0" destOrd="0" presId="urn:microsoft.com/office/officeart/2005/8/layout/chevron2"/>
    <dgm:cxn modelId="{EDC805A0-B6C8-465C-824A-490E5BFFC85A}" type="presParOf" srcId="{CD51E20F-B22A-4689-B1C2-6DF9B6A829FB}" destId="{40948C1B-7E36-45A9-9331-027FFAF87887}" srcOrd="1" destOrd="0" presId="urn:microsoft.com/office/officeart/2005/8/layout/chevron2"/>
    <dgm:cxn modelId="{5F2599A9-C09C-4C3A-812E-4D6F279A733B}" type="presParOf" srcId="{328B3B95-F143-45AF-8A74-761C5FE3EAE5}" destId="{41736212-B801-43B7-BC86-FC7A386FF4B6}" srcOrd="1" destOrd="0" presId="urn:microsoft.com/office/officeart/2005/8/layout/chevron2"/>
    <dgm:cxn modelId="{ECFBDA1C-7816-4619-9E67-A679ECBB610C}" type="presParOf" srcId="{328B3B95-F143-45AF-8A74-761C5FE3EAE5}" destId="{BBF6E44A-A6DC-4440-AA1E-5A46DD96CE0F}" srcOrd="2" destOrd="0" presId="urn:microsoft.com/office/officeart/2005/8/layout/chevron2"/>
    <dgm:cxn modelId="{102867A3-319A-4FF7-B771-41222307A849}" type="presParOf" srcId="{BBF6E44A-A6DC-4440-AA1E-5A46DD96CE0F}" destId="{D672EF08-F959-4380-8261-D78171A335BA}" srcOrd="0" destOrd="0" presId="urn:microsoft.com/office/officeart/2005/8/layout/chevron2"/>
    <dgm:cxn modelId="{708F9B49-B0A9-4D3D-BE05-5678B37E1C29}" type="presParOf" srcId="{BBF6E44A-A6DC-4440-AA1E-5A46DD96CE0F}" destId="{35A403CA-1830-4364-A8C0-833BF875D613}" srcOrd="1" destOrd="0" presId="urn:microsoft.com/office/officeart/2005/8/layout/chevron2"/>
    <dgm:cxn modelId="{5919CC92-C5E7-452D-A283-62D1D65A2EE5}" type="presParOf" srcId="{328B3B95-F143-45AF-8A74-761C5FE3EAE5}" destId="{959A1CC7-5F59-40E2-981F-8A4D361D8862}" srcOrd="3" destOrd="0" presId="urn:microsoft.com/office/officeart/2005/8/layout/chevron2"/>
    <dgm:cxn modelId="{82304D80-C21D-44CA-8FE9-44DC3B2C7B82}" type="presParOf" srcId="{328B3B95-F143-45AF-8A74-761C5FE3EAE5}" destId="{85B0A128-C0EC-4A18-9BE9-34E87F8A6A1A}" srcOrd="4" destOrd="0" presId="urn:microsoft.com/office/officeart/2005/8/layout/chevron2"/>
    <dgm:cxn modelId="{BE504805-7C75-4A6C-9134-F94F40590166}" type="presParOf" srcId="{85B0A128-C0EC-4A18-9BE9-34E87F8A6A1A}" destId="{62210BFE-12D9-4CF3-B036-0B391F2648C5}" srcOrd="0" destOrd="0" presId="urn:microsoft.com/office/officeart/2005/8/layout/chevron2"/>
    <dgm:cxn modelId="{74C6230A-EE14-415C-8933-E95CC631A1B7}" type="presParOf" srcId="{85B0A128-C0EC-4A18-9BE9-34E87F8A6A1A}" destId="{0FA0073A-4ED1-4188-A8B7-56C9339ED001}" srcOrd="1" destOrd="0" presId="urn:microsoft.com/office/officeart/2005/8/layout/chevron2"/>
    <dgm:cxn modelId="{199C5FD1-7041-49A4-956F-5BB5757B7D4E}" type="presParOf" srcId="{328B3B95-F143-45AF-8A74-761C5FE3EAE5}" destId="{D5E6A567-22C9-4FF8-AEC6-723C24C995F5}" srcOrd="5" destOrd="0" presId="urn:microsoft.com/office/officeart/2005/8/layout/chevron2"/>
    <dgm:cxn modelId="{06E02DC4-B5B9-48E9-859C-243708EAC834}" type="presParOf" srcId="{328B3B95-F143-45AF-8A74-761C5FE3EAE5}" destId="{DD04C507-DD4A-4332-A9F3-23BE3B2922C4}" srcOrd="6" destOrd="0" presId="urn:microsoft.com/office/officeart/2005/8/layout/chevron2"/>
    <dgm:cxn modelId="{F07CE21F-9236-42F4-AB71-9C418904954A}" type="presParOf" srcId="{DD04C507-DD4A-4332-A9F3-23BE3B2922C4}" destId="{991534BE-CF95-4B30-B5B9-9105F637AA0A}" srcOrd="0" destOrd="0" presId="urn:microsoft.com/office/officeart/2005/8/layout/chevron2"/>
    <dgm:cxn modelId="{B22F5BE8-570F-4139-830A-985C96F02A81}" type="presParOf" srcId="{DD04C507-DD4A-4332-A9F3-23BE3B2922C4}" destId="{3EC9C338-CC24-4834-B18A-E18DDA261643}" srcOrd="1" destOrd="0" presId="urn:microsoft.com/office/officeart/2005/8/layout/chevron2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5CAF9D-988A-4317-A179-B39412986D1F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SG"/>
        </a:p>
      </dgm:t>
    </dgm:pt>
    <dgm:pt modelId="{5CEE9881-2B8B-489F-A67C-A247D177E990}">
      <dgm:prSet phldrT="[Text]"/>
      <dgm:spPr>
        <a:solidFill>
          <a:srgbClr val="FF0000"/>
        </a:solidFill>
      </dgm:spPr>
      <dgm:t>
        <a:bodyPr/>
        <a:lstStyle/>
        <a:p>
          <a:r>
            <a:rPr lang="en-US" b="1" smtClean="0">
              <a:solidFill>
                <a:schemeClr val="bg1"/>
              </a:solidFill>
            </a:rPr>
            <a:t>Bộ GDĐT</a:t>
          </a:r>
          <a:endParaRPr lang="en-SG" b="1">
            <a:solidFill>
              <a:schemeClr val="bg1"/>
            </a:solidFill>
          </a:endParaRPr>
        </a:p>
      </dgm:t>
    </dgm:pt>
    <dgm:pt modelId="{FEE8C6C9-4B1E-4DA0-BA10-FA8661E53530}" type="parTrans" cxnId="{21376561-3758-4DF7-9057-31E6C6DC0CFC}">
      <dgm:prSet/>
      <dgm:spPr/>
      <dgm:t>
        <a:bodyPr/>
        <a:lstStyle/>
        <a:p>
          <a:endParaRPr lang="en-SG"/>
        </a:p>
      </dgm:t>
    </dgm:pt>
    <dgm:pt modelId="{8E224D5E-9197-4E91-9140-6258BFCA0D72}" type="sibTrans" cxnId="{21376561-3758-4DF7-9057-31E6C6DC0CFC}">
      <dgm:prSet/>
      <dgm:spPr/>
      <dgm:t>
        <a:bodyPr/>
        <a:lstStyle/>
        <a:p>
          <a:endParaRPr lang="en-SG"/>
        </a:p>
      </dgm:t>
    </dgm:pt>
    <dgm:pt modelId="{ED058AB0-54F0-42AB-A2D3-9F3A469949D0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b="1" smtClean="0"/>
            <a:t>GDPT</a:t>
          </a:r>
          <a:endParaRPr lang="en-SG" b="1"/>
        </a:p>
      </dgm:t>
    </dgm:pt>
    <dgm:pt modelId="{3F70E0BA-2165-4D65-A753-DC4171E7368A}" type="parTrans" cxnId="{98BE1F1F-18EF-4D2E-84B0-C8C3EDE41072}">
      <dgm:prSet/>
      <dgm:spPr>
        <a:ln w="50800"/>
      </dgm:spPr>
      <dgm:t>
        <a:bodyPr/>
        <a:lstStyle/>
        <a:p>
          <a:endParaRPr lang="en-SG"/>
        </a:p>
      </dgm:t>
    </dgm:pt>
    <dgm:pt modelId="{6D67AB71-0D93-4027-81DB-390DED8DA78A}" type="sibTrans" cxnId="{98BE1F1F-18EF-4D2E-84B0-C8C3EDE41072}">
      <dgm:prSet/>
      <dgm:spPr/>
      <dgm:t>
        <a:bodyPr/>
        <a:lstStyle/>
        <a:p>
          <a:endParaRPr lang="en-SG"/>
        </a:p>
      </dgm:t>
    </dgm:pt>
    <dgm:pt modelId="{DF39A76D-BD62-4B7B-9FEF-096CDF4CF92B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b="1" smtClean="0">
              <a:solidFill>
                <a:srgbClr val="0000CC"/>
              </a:solidFill>
            </a:rPr>
            <a:t>GVCN</a:t>
          </a:r>
          <a:endParaRPr lang="en-SG" b="1">
            <a:solidFill>
              <a:srgbClr val="0000CC"/>
            </a:solidFill>
          </a:endParaRPr>
        </a:p>
      </dgm:t>
    </dgm:pt>
    <dgm:pt modelId="{CEC11F7A-5630-4936-9997-DE1F959CBA18}" type="parTrans" cxnId="{41B4A3B8-E71E-4F12-AB9B-FADFEECE6D5D}">
      <dgm:prSet/>
      <dgm:spPr>
        <a:ln w="38100"/>
      </dgm:spPr>
      <dgm:t>
        <a:bodyPr/>
        <a:lstStyle/>
        <a:p>
          <a:endParaRPr lang="en-SG"/>
        </a:p>
      </dgm:t>
    </dgm:pt>
    <dgm:pt modelId="{FF8E029E-D960-4083-BF3E-546EE1D99182}" type="sibTrans" cxnId="{41B4A3B8-E71E-4F12-AB9B-FADFEECE6D5D}">
      <dgm:prSet/>
      <dgm:spPr/>
      <dgm:t>
        <a:bodyPr/>
        <a:lstStyle/>
        <a:p>
          <a:endParaRPr lang="en-SG"/>
        </a:p>
      </dgm:t>
    </dgm:pt>
    <dgm:pt modelId="{72AC430B-D4ED-456B-A0B2-EE23E838A9A1}">
      <dgm:prSet phldrT="[Text]"/>
      <dgm:spPr>
        <a:solidFill>
          <a:srgbClr val="FF0000"/>
        </a:solidFill>
      </dgm:spPr>
      <dgm:t>
        <a:bodyPr/>
        <a:lstStyle/>
        <a:p>
          <a:r>
            <a:rPr lang="en-US" smtClean="0"/>
            <a:t>Tham vấn tâm lý</a:t>
          </a:r>
          <a:endParaRPr lang="en-SG"/>
        </a:p>
      </dgm:t>
    </dgm:pt>
    <dgm:pt modelId="{2341CBF0-AEC8-4A17-8815-3759B7FE86DB}" type="parTrans" cxnId="{52F7768C-1601-482B-AF7E-658353131325}">
      <dgm:prSet/>
      <dgm:spPr>
        <a:ln w="38100"/>
      </dgm:spPr>
      <dgm:t>
        <a:bodyPr/>
        <a:lstStyle/>
        <a:p>
          <a:endParaRPr lang="en-SG"/>
        </a:p>
      </dgm:t>
    </dgm:pt>
    <dgm:pt modelId="{32223B1C-B659-449F-9D43-0D058366C550}" type="sibTrans" cxnId="{52F7768C-1601-482B-AF7E-658353131325}">
      <dgm:prSet/>
      <dgm:spPr/>
      <dgm:t>
        <a:bodyPr/>
        <a:lstStyle/>
        <a:p>
          <a:endParaRPr lang="en-SG"/>
        </a:p>
      </dgm:t>
    </dgm:pt>
    <dgm:pt modelId="{F51E95C8-CA02-4B96-996E-8A30344BC509}">
      <dgm:prSet phldrT="[Text]"/>
      <dgm:spPr>
        <a:solidFill>
          <a:srgbClr val="0000CC"/>
        </a:solidFill>
      </dgm:spPr>
      <dgm:t>
        <a:bodyPr/>
        <a:lstStyle/>
        <a:p>
          <a:r>
            <a:rPr lang="en-US" b="1" smtClean="0">
              <a:solidFill>
                <a:srgbClr val="FFFF00"/>
              </a:solidFill>
            </a:rPr>
            <a:t>GDĐH</a:t>
          </a:r>
          <a:endParaRPr lang="en-SG" b="1">
            <a:solidFill>
              <a:srgbClr val="FFFF00"/>
            </a:solidFill>
          </a:endParaRPr>
        </a:p>
      </dgm:t>
    </dgm:pt>
    <dgm:pt modelId="{2D9E82AE-6D85-42CC-A7DC-E16B0AD79169}" type="parTrans" cxnId="{55A777E9-7AF1-4A2F-8832-18B525B87580}">
      <dgm:prSet/>
      <dgm:spPr>
        <a:ln w="50800"/>
      </dgm:spPr>
      <dgm:t>
        <a:bodyPr/>
        <a:lstStyle/>
        <a:p>
          <a:endParaRPr lang="en-SG"/>
        </a:p>
      </dgm:t>
    </dgm:pt>
    <dgm:pt modelId="{DA0163B4-9F25-4A04-9E90-41211948DA4F}" type="sibTrans" cxnId="{55A777E9-7AF1-4A2F-8832-18B525B87580}">
      <dgm:prSet/>
      <dgm:spPr/>
      <dgm:t>
        <a:bodyPr/>
        <a:lstStyle/>
        <a:p>
          <a:endParaRPr lang="en-SG"/>
        </a:p>
      </dgm:t>
    </dgm:pt>
    <dgm:pt modelId="{4DF668C7-C131-42D3-8535-AE33AE7D801F}">
      <dgm:prSet phldrT="[Text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r>
            <a:rPr lang="en-US" b="1" smtClean="0">
              <a:solidFill>
                <a:srgbClr val="0000CC"/>
              </a:solidFill>
            </a:rPr>
            <a:t>CVHT</a:t>
          </a:r>
        </a:p>
      </dgm:t>
    </dgm:pt>
    <dgm:pt modelId="{7FA6EE18-0109-498E-9F09-0EECFE4B7566}" type="parTrans" cxnId="{A6D47F18-069C-48D5-B362-64B062A13AE3}">
      <dgm:prSet/>
      <dgm:spPr>
        <a:ln w="38100"/>
      </dgm:spPr>
      <dgm:t>
        <a:bodyPr/>
        <a:lstStyle/>
        <a:p>
          <a:endParaRPr lang="en-SG"/>
        </a:p>
      </dgm:t>
    </dgm:pt>
    <dgm:pt modelId="{8C26FCF5-2DAF-4B97-8200-2AEF6BAC7870}" type="sibTrans" cxnId="{A6D47F18-069C-48D5-B362-64B062A13AE3}">
      <dgm:prSet/>
      <dgm:spPr/>
      <dgm:t>
        <a:bodyPr/>
        <a:lstStyle/>
        <a:p>
          <a:endParaRPr lang="en-SG"/>
        </a:p>
      </dgm:t>
    </dgm:pt>
    <dgm:pt modelId="{A8ED1A24-4AAB-40FB-B8EE-FF0D92EF08DF}">
      <dgm:prSet phldrT="[Text]"/>
      <dgm:spPr>
        <a:solidFill>
          <a:srgbClr val="FF00FF"/>
        </a:solidFill>
      </dgm:spPr>
      <dgm:t>
        <a:bodyPr/>
        <a:lstStyle/>
        <a:p>
          <a:r>
            <a:rPr lang="en-US" b="1" smtClean="0">
              <a:solidFill>
                <a:schemeClr val="tx1"/>
              </a:solidFill>
            </a:rPr>
            <a:t>TTHTSV</a:t>
          </a:r>
        </a:p>
      </dgm:t>
    </dgm:pt>
    <dgm:pt modelId="{04554660-F1D5-46DD-88EA-16736BE33FF7}" type="parTrans" cxnId="{ABA5E4C5-D89B-4A36-8AB6-B0136FB229A8}">
      <dgm:prSet/>
      <dgm:spPr>
        <a:ln w="38100"/>
      </dgm:spPr>
      <dgm:t>
        <a:bodyPr/>
        <a:lstStyle/>
        <a:p>
          <a:endParaRPr lang="en-SG"/>
        </a:p>
      </dgm:t>
    </dgm:pt>
    <dgm:pt modelId="{809DE6B3-2D4F-48B6-A0E3-C9CE322DB9EA}" type="sibTrans" cxnId="{ABA5E4C5-D89B-4A36-8AB6-B0136FB229A8}">
      <dgm:prSet/>
      <dgm:spPr/>
      <dgm:t>
        <a:bodyPr/>
        <a:lstStyle/>
        <a:p>
          <a:endParaRPr lang="en-SG"/>
        </a:p>
      </dgm:t>
    </dgm:pt>
    <dgm:pt modelId="{AE950674-FD46-428F-9E01-8684077908B1}">
      <dgm:prSet phldrT="[Text]"/>
      <dgm:spPr>
        <a:solidFill>
          <a:srgbClr val="FF0000"/>
        </a:solidFill>
      </dgm:spPr>
      <dgm:t>
        <a:bodyPr/>
        <a:lstStyle/>
        <a:p>
          <a:r>
            <a:rPr lang="en-US" smtClean="0"/>
            <a:t>Tham vấn tâm lý</a:t>
          </a:r>
        </a:p>
      </dgm:t>
    </dgm:pt>
    <dgm:pt modelId="{B76D83B3-A86E-49B0-A635-AF8338F0BC79}" type="parTrans" cxnId="{4052F48D-92B9-4CED-A3AF-C3D2848692F3}">
      <dgm:prSet/>
      <dgm:spPr>
        <a:ln w="38100"/>
      </dgm:spPr>
      <dgm:t>
        <a:bodyPr/>
        <a:lstStyle/>
        <a:p>
          <a:endParaRPr lang="en-SG"/>
        </a:p>
      </dgm:t>
    </dgm:pt>
    <dgm:pt modelId="{D43A9CF0-10C8-48E7-AD0F-615F3B3630E8}" type="sibTrans" cxnId="{4052F48D-92B9-4CED-A3AF-C3D2848692F3}">
      <dgm:prSet/>
      <dgm:spPr/>
      <dgm:t>
        <a:bodyPr/>
        <a:lstStyle/>
        <a:p>
          <a:endParaRPr lang="en-SG"/>
        </a:p>
      </dgm:t>
    </dgm:pt>
    <dgm:pt modelId="{B789B739-9EA9-4F90-BD1F-FE0C804A367B}">
      <dgm:prSet phldrT="[Text]"/>
      <dgm:spPr>
        <a:solidFill>
          <a:srgbClr val="FF00FF"/>
        </a:solidFill>
      </dgm:spPr>
      <dgm:t>
        <a:bodyPr/>
        <a:lstStyle/>
        <a:p>
          <a:r>
            <a:rPr lang="en-US" b="1" smtClean="0">
              <a:solidFill>
                <a:schemeClr val="tx1"/>
              </a:solidFill>
            </a:rPr>
            <a:t>Cty tuyển dụng</a:t>
          </a:r>
          <a:endParaRPr lang="en-SG" b="1">
            <a:solidFill>
              <a:schemeClr val="tx1"/>
            </a:solidFill>
          </a:endParaRPr>
        </a:p>
      </dgm:t>
    </dgm:pt>
    <dgm:pt modelId="{8C486575-C1CB-44BC-B379-02E4EF5B436E}" type="parTrans" cxnId="{1E4D7F8B-6398-4402-98E5-AF1E88C032E1}">
      <dgm:prSet/>
      <dgm:spPr/>
      <dgm:t>
        <a:bodyPr/>
        <a:lstStyle/>
        <a:p>
          <a:endParaRPr lang="en-SG"/>
        </a:p>
      </dgm:t>
    </dgm:pt>
    <dgm:pt modelId="{CDC042DE-0600-48C3-8A24-E2BD18993F97}" type="sibTrans" cxnId="{1E4D7F8B-6398-4402-98E5-AF1E88C032E1}">
      <dgm:prSet/>
      <dgm:spPr/>
      <dgm:t>
        <a:bodyPr/>
        <a:lstStyle/>
        <a:p>
          <a:endParaRPr lang="en-SG"/>
        </a:p>
      </dgm:t>
    </dgm:pt>
    <dgm:pt modelId="{6D443020-99AE-4959-AF16-65080EFFB9B1}">
      <dgm:prSet phldrT="[Text]"/>
      <dgm:spPr>
        <a:solidFill>
          <a:srgbClr val="FF00FF"/>
        </a:solidFill>
      </dgm:spPr>
      <dgm:t>
        <a:bodyPr/>
        <a:lstStyle/>
        <a:p>
          <a:r>
            <a:rPr lang="en-US" b="1" smtClean="0">
              <a:solidFill>
                <a:schemeClr val="tx1"/>
              </a:solidFill>
            </a:rPr>
            <a:t>TTDBNNL</a:t>
          </a:r>
          <a:endParaRPr lang="en-SG" b="1">
            <a:solidFill>
              <a:schemeClr val="tx1"/>
            </a:solidFill>
          </a:endParaRPr>
        </a:p>
      </dgm:t>
    </dgm:pt>
    <dgm:pt modelId="{A6F456B3-35EF-45DD-9027-F6FAB0AE1AE7}" type="parTrans" cxnId="{2202A7E0-985F-47A9-ABD9-1357E5473723}">
      <dgm:prSet/>
      <dgm:spPr>
        <a:ln w="50800"/>
      </dgm:spPr>
      <dgm:t>
        <a:bodyPr/>
        <a:lstStyle/>
        <a:p>
          <a:endParaRPr lang="en-SG"/>
        </a:p>
      </dgm:t>
    </dgm:pt>
    <dgm:pt modelId="{8473D55D-6886-472D-88E9-15990B4E7B84}" type="sibTrans" cxnId="{2202A7E0-985F-47A9-ABD9-1357E5473723}">
      <dgm:prSet/>
      <dgm:spPr/>
      <dgm:t>
        <a:bodyPr/>
        <a:lstStyle/>
        <a:p>
          <a:endParaRPr lang="en-SG"/>
        </a:p>
      </dgm:t>
    </dgm:pt>
    <dgm:pt modelId="{397197A2-6228-4C7F-BF16-6416C56938CB}" type="pres">
      <dgm:prSet presAssocID="{E25CAF9D-988A-4317-A179-B39412986D1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SG"/>
        </a:p>
      </dgm:t>
    </dgm:pt>
    <dgm:pt modelId="{38E407E3-BA3D-4E79-8533-A6663BAA332C}" type="pres">
      <dgm:prSet presAssocID="{5CEE9881-2B8B-489F-A67C-A247D177E990}" presName="root1" presStyleCnt="0"/>
      <dgm:spPr/>
    </dgm:pt>
    <dgm:pt modelId="{C1ED9DC9-9C6B-4598-8BDC-EBC72A02FDDC}" type="pres">
      <dgm:prSet presAssocID="{5CEE9881-2B8B-489F-A67C-A247D177E990}" presName="LevelOneTextNode" presStyleLbl="node0" presStyleIdx="0" presStyleCnt="2" custLinFactY="-46502" custLinFactNeighborX="-17682" custLinFactNeighborY="-100000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D6946C44-4E15-4B5C-9B6B-99019990BDBC}" type="pres">
      <dgm:prSet presAssocID="{5CEE9881-2B8B-489F-A67C-A247D177E990}" presName="level2hierChild" presStyleCnt="0"/>
      <dgm:spPr/>
    </dgm:pt>
    <dgm:pt modelId="{0D3DA6D3-4C6E-44CC-AE43-300A40E5EFA3}" type="pres">
      <dgm:prSet presAssocID="{3F70E0BA-2165-4D65-A753-DC4171E7368A}" presName="conn2-1" presStyleLbl="parChTrans1D2" presStyleIdx="0" presStyleCnt="3"/>
      <dgm:spPr/>
      <dgm:t>
        <a:bodyPr/>
        <a:lstStyle/>
        <a:p>
          <a:endParaRPr lang="en-SG"/>
        </a:p>
      </dgm:t>
    </dgm:pt>
    <dgm:pt modelId="{00D06DFD-63BC-47E9-AF0D-2BA9B36264B8}" type="pres">
      <dgm:prSet presAssocID="{3F70E0BA-2165-4D65-A753-DC4171E7368A}" presName="connTx" presStyleLbl="parChTrans1D2" presStyleIdx="0" presStyleCnt="3"/>
      <dgm:spPr/>
      <dgm:t>
        <a:bodyPr/>
        <a:lstStyle/>
        <a:p>
          <a:endParaRPr lang="en-SG"/>
        </a:p>
      </dgm:t>
    </dgm:pt>
    <dgm:pt modelId="{DA8755CA-8373-4E78-8683-AEA33348CFFA}" type="pres">
      <dgm:prSet presAssocID="{ED058AB0-54F0-42AB-A2D3-9F3A469949D0}" presName="root2" presStyleCnt="0"/>
      <dgm:spPr/>
    </dgm:pt>
    <dgm:pt modelId="{B13A8F5A-0AF8-4A7F-A6F2-DDC4914C27E7}" type="pres">
      <dgm:prSet presAssocID="{ED058AB0-54F0-42AB-A2D3-9F3A469949D0}" presName="LevelTwoTextNode" presStyleLbl="node2" presStyleIdx="0" presStyleCnt="3" custScaleY="82538" custLinFactNeighborX="-18523" custLinFactNeighborY="-38730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F7171863-7644-4037-BA96-5641A465B03A}" type="pres">
      <dgm:prSet presAssocID="{ED058AB0-54F0-42AB-A2D3-9F3A469949D0}" presName="level3hierChild" presStyleCnt="0"/>
      <dgm:spPr/>
    </dgm:pt>
    <dgm:pt modelId="{2C04EBC0-8F83-4FFB-9337-3873EA01EDCA}" type="pres">
      <dgm:prSet presAssocID="{CEC11F7A-5630-4936-9997-DE1F959CBA18}" presName="conn2-1" presStyleLbl="parChTrans1D3" presStyleIdx="0" presStyleCnt="5"/>
      <dgm:spPr/>
      <dgm:t>
        <a:bodyPr/>
        <a:lstStyle/>
        <a:p>
          <a:endParaRPr lang="en-SG"/>
        </a:p>
      </dgm:t>
    </dgm:pt>
    <dgm:pt modelId="{09118556-5E57-472D-B00B-416D69A4070D}" type="pres">
      <dgm:prSet presAssocID="{CEC11F7A-5630-4936-9997-DE1F959CBA18}" presName="connTx" presStyleLbl="parChTrans1D3" presStyleIdx="0" presStyleCnt="5"/>
      <dgm:spPr/>
      <dgm:t>
        <a:bodyPr/>
        <a:lstStyle/>
        <a:p>
          <a:endParaRPr lang="en-SG"/>
        </a:p>
      </dgm:t>
    </dgm:pt>
    <dgm:pt modelId="{5AB78A7F-6EB6-4F17-9B93-D41B4CB39926}" type="pres">
      <dgm:prSet presAssocID="{DF39A76D-BD62-4B7B-9FEF-096CDF4CF92B}" presName="root2" presStyleCnt="0"/>
      <dgm:spPr/>
    </dgm:pt>
    <dgm:pt modelId="{64E314B6-9E3B-4B07-9A0B-2C32B8576C61}" type="pres">
      <dgm:prSet presAssocID="{DF39A76D-BD62-4B7B-9FEF-096CDF4CF92B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9BAEC281-04A0-4EED-A86F-DDB29353E158}" type="pres">
      <dgm:prSet presAssocID="{DF39A76D-BD62-4B7B-9FEF-096CDF4CF92B}" presName="level3hierChild" presStyleCnt="0"/>
      <dgm:spPr/>
    </dgm:pt>
    <dgm:pt modelId="{A9B363C7-B5A5-4DBC-89E0-86B7D5167B2D}" type="pres">
      <dgm:prSet presAssocID="{2341CBF0-AEC8-4A17-8815-3759B7FE86DB}" presName="conn2-1" presStyleLbl="parChTrans1D3" presStyleIdx="1" presStyleCnt="5"/>
      <dgm:spPr/>
      <dgm:t>
        <a:bodyPr/>
        <a:lstStyle/>
        <a:p>
          <a:endParaRPr lang="en-SG"/>
        </a:p>
      </dgm:t>
    </dgm:pt>
    <dgm:pt modelId="{7A043FE2-6D09-4C22-8FC7-4CFE96494DFE}" type="pres">
      <dgm:prSet presAssocID="{2341CBF0-AEC8-4A17-8815-3759B7FE86DB}" presName="connTx" presStyleLbl="parChTrans1D3" presStyleIdx="1" presStyleCnt="5"/>
      <dgm:spPr/>
      <dgm:t>
        <a:bodyPr/>
        <a:lstStyle/>
        <a:p>
          <a:endParaRPr lang="en-SG"/>
        </a:p>
      </dgm:t>
    </dgm:pt>
    <dgm:pt modelId="{944C22A2-B611-4268-BB59-6B6A26C3C774}" type="pres">
      <dgm:prSet presAssocID="{72AC430B-D4ED-456B-A0B2-EE23E838A9A1}" presName="root2" presStyleCnt="0"/>
      <dgm:spPr/>
    </dgm:pt>
    <dgm:pt modelId="{AD07F119-E012-4FBA-AC04-D4BEDD480779}" type="pres">
      <dgm:prSet presAssocID="{72AC430B-D4ED-456B-A0B2-EE23E838A9A1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7E7B6F7C-5880-430C-96C4-37BA011D345F}" type="pres">
      <dgm:prSet presAssocID="{72AC430B-D4ED-456B-A0B2-EE23E838A9A1}" presName="level3hierChild" presStyleCnt="0"/>
      <dgm:spPr/>
    </dgm:pt>
    <dgm:pt modelId="{C2C7AFF2-7DA2-486B-A5CA-1857D7E95BB4}" type="pres">
      <dgm:prSet presAssocID="{2D9E82AE-6D85-42CC-A7DC-E16B0AD79169}" presName="conn2-1" presStyleLbl="parChTrans1D2" presStyleIdx="1" presStyleCnt="3"/>
      <dgm:spPr/>
      <dgm:t>
        <a:bodyPr/>
        <a:lstStyle/>
        <a:p>
          <a:endParaRPr lang="en-SG"/>
        </a:p>
      </dgm:t>
    </dgm:pt>
    <dgm:pt modelId="{B90B0281-5672-4CE9-89F0-1919853FCE14}" type="pres">
      <dgm:prSet presAssocID="{2D9E82AE-6D85-42CC-A7DC-E16B0AD79169}" presName="connTx" presStyleLbl="parChTrans1D2" presStyleIdx="1" presStyleCnt="3"/>
      <dgm:spPr/>
      <dgm:t>
        <a:bodyPr/>
        <a:lstStyle/>
        <a:p>
          <a:endParaRPr lang="en-SG"/>
        </a:p>
      </dgm:t>
    </dgm:pt>
    <dgm:pt modelId="{EB112C85-65FE-4E8B-9B91-1AD393AAB210}" type="pres">
      <dgm:prSet presAssocID="{F51E95C8-CA02-4B96-996E-8A30344BC509}" presName="root2" presStyleCnt="0"/>
      <dgm:spPr/>
    </dgm:pt>
    <dgm:pt modelId="{B86D474F-D8C0-49FB-A0D9-6EFE6D41FAD9}" type="pres">
      <dgm:prSet presAssocID="{F51E95C8-CA02-4B96-996E-8A30344BC509}" presName="LevelTwoTextNode" presStyleLbl="node2" presStyleIdx="1" presStyleCnt="3" custScaleY="79434" custLinFactY="-43075" custLinFactNeighborX="-11209" custLinFactNeighborY="-100000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7E8DFDF5-C9C8-4407-82A4-F0E5BB630B71}" type="pres">
      <dgm:prSet presAssocID="{F51E95C8-CA02-4B96-996E-8A30344BC509}" presName="level3hierChild" presStyleCnt="0"/>
      <dgm:spPr/>
    </dgm:pt>
    <dgm:pt modelId="{2BD1490B-1AC9-4142-9CA9-99F427C554B8}" type="pres">
      <dgm:prSet presAssocID="{7FA6EE18-0109-498E-9F09-0EECFE4B7566}" presName="conn2-1" presStyleLbl="parChTrans1D3" presStyleIdx="2" presStyleCnt="5"/>
      <dgm:spPr/>
      <dgm:t>
        <a:bodyPr/>
        <a:lstStyle/>
        <a:p>
          <a:endParaRPr lang="en-SG"/>
        </a:p>
      </dgm:t>
    </dgm:pt>
    <dgm:pt modelId="{5B4FB905-6F79-4DB2-B420-FCD431237A22}" type="pres">
      <dgm:prSet presAssocID="{7FA6EE18-0109-498E-9F09-0EECFE4B7566}" presName="connTx" presStyleLbl="parChTrans1D3" presStyleIdx="2" presStyleCnt="5"/>
      <dgm:spPr/>
      <dgm:t>
        <a:bodyPr/>
        <a:lstStyle/>
        <a:p>
          <a:endParaRPr lang="en-SG"/>
        </a:p>
      </dgm:t>
    </dgm:pt>
    <dgm:pt modelId="{74FCE74E-F99B-445F-9DE3-017DE831FC17}" type="pres">
      <dgm:prSet presAssocID="{4DF668C7-C131-42D3-8535-AE33AE7D801F}" presName="root2" presStyleCnt="0"/>
      <dgm:spPr/>
    </dgm:pt>
    <dgm:pt modelId="{26A11210-24EE-40DE-B964-E54E0F0587CE}" type="pres">
      <dgm:prSet presAssocID="{4DF668C7-C131-42D3-8535-AE33AE7D801F}" presName="LevelTwoTextNode" presStyleLbl="node3" presStyleIdx="2" presStyleCnt="5" custScaleY="68899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13CDF145-3AF8-4C51-B6C7-143F96142C5A}" type="pres">
      <dgm:prSet presAssocID="{4DF668C7-C131-42D3-8535-AE33AE7D801F}" presName="level3hierChild" presStyleCnt="0"/>
      <dgm:spPr/>
    </dgm:pt>
    <dgm:pt modelId="{C3A22298-20A4-43EC-A4B4-B995D0D2A950}" type="pres">
      <dgm:prSet presAssocID="{04554660-F1D5-46DD-88EA-16736BE33FF7}" presName="conn2-1" presStyleLbl="parChTrans1D3" presStyleIdx="3" presStyleCnt="5"/>
      <dgm:spPr/>
      <dgm:t>
        <a:bodyPr/>
        <a:lstStyle/>
        <a:p>
          <a:endParaRPr lang="en-SG"/>
        </a:p>
      </dgm:t>
    </dgm:pt>
    <dgm:pt modelId="{5B39BA00-F089-4519-BAEC-C326AF58B37E}" type="pres">
      <dgm:prSet presAssocID="{04554660-F1D5-46DD-88EA-16736BE33FF7}" presName="connTx" presStyleLbl="parChTrans1D3" presStyleIdx="3" presStyleCnt="5"/>
      <dgm:spPr/>
      <dgm:t>
        <a:bodyPr/>
        <a:lstStyle/>
        <a:p>
          <a:endParaRPr lang="en-SG"/>
        </a:p>
      </dgm:t>
    </dgm:pt>
    <dgm:pt modelId="{A2813C43-EB60-4D6E-9659-BCF6BF02D231}" type="pres">
      <dgm:prSet presAssocID="{A8ED1A24-4AAB-40FB-B8EE-FF0D92EF08DF}" presName="root2" presStyleCnt="0"/>
      <dgm:spPr/>
    </dgm:pt>
    <dgm:pt modelId="{A24FC297-3F0C-48F0-881D-0FA94CFFB571}" type="pres">
      <dgm:prSet presAssocID="{A8ED1A24-4AAB-40FB-B8EE-FF0D92EF08DF}" presName="LevelTwoTextNode" presStyleLbl="node3" presStyleIdx="3" presStyleCnt="5" custScaleY="93728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4F05847C-0CBF-4F51-A680-5900F6178614}" type="pres">
      <dgm:prSet presAssocID="{A8ED1A24-4AAB-40FB-B8EE-FF0D92EF08DF}" presName="level3hierChild" presStyleCnt="0"/>
      <dgm:spPr/>
    </dgm:pt>
    <dgm:pt modelId="{2808282D-6A9F-4A82-8027-CBEAE29255EC}" type="pres">
      <dgm:prSet presAssocID="{B76D83B3-A86E-49B0-A635-AF8338F0BC79}" presName="conn2-1" presStyleLbl="parChTrans1D3" presStyleIdx="4" presStyleCnt="5"/>
      <dgm:spPr/>
      <dgm:t>
        <a:bodyPr/>
        <a:lstStyle/>
        <a:p>
          <a:endParaRPr lang="en-SG"/>
        </a:p>
      </dgm:t>
    </dgm:pt>
    <dgm:pt modelId="{87619EB6-2920-4625-B61A-6BD0E77C78F3}" type="pres">
      <dgm:prSet presAssocID="{B76D83B3-A86E-49B0-A635-AF8338F0BC79}" presName="connTx" presStyleLbl="parChTrans1D3" presStyleIdx="4" presStyleCnt="5"/>
      <dgm:spPr/>
      <dgm:t>
        <a:bodyPr/>
        <a:lstStyle/>
        <a:p>
          <a:endParaRPr lang="en-SG"/>
        </a:p>
      </dgm:t>
    </dgm:pt>
    <dgm:pt modelId="{7D3F4687-B431-4957-9C09-BA0FD8CC5140}" type="pres">
      <dgm:prSet presAssocID="{AE950674-FD46-428F-9E01-8684077908B1}" presName="root2" presStyleCnt="0"/>
      <dgm:spPr/>
    </dgm:pt>
    <dgm:pt modelId="{298A3241-2541-406E-8EC9-D1E6588EC967}" type="pres">
      <dgm:prSet presAssocID="{AE950674-FD46-428F-9E01-8684077908B1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B160CAFD-A789-40AC-BA5A-3DDF634E692A}" type="pres">
      <dgm:prSet presAssocID="{AE950674-FD46-428F-9E01-8684077908B1}" presName="level3hierChild" presStyleCnt="0"/>
      <dgm:spPr/>
    </dgm:pt>
    <dgm:pt modelId="{A07FFD0C-9DDF-488D-96D2-844F88D8897E}" type="pres">
      <dgm:prSet presAssocID="{A6F456B3-35EF-45DD-9027-F6FAB0AE1AE7}" presName="conn2-1" presStyleLbl="parChTrans1D2" presStyleIdx="2" presStyleCnt="3"/>
      <dgm:spPr/>
      <dgm:t>
        <a:bodyPr/>
        <a:lstStyle/>
        <a:p>
          <a:endParaRPr lang="en-SG"/>
        </a:p>
      </dgm:t>
    </dgm:pt>
    <dgm:pt modelId="{8FE04E50-1F70-49BB-8D2C-4544377EEF7F}" type="pres">
      <dgm:prSet presAssocID="{A6F456B3-35EF-45DD-9027-F6FAB0AE1AE7}" presName="connTx" presStyleLbl="parChTrans1D2" presStyleIdx="2" presStyleCnt="3"/>
      <dgm:spPr/>
      <dgm:t>
        <a:bodyPr/>
        <a:lstStyle/>
        <a:p>
          <a:endParaRPr lang="en-SG"/>
        </a:p>
      </dgm:t>
    </dgm:pt>
    <dgm:pt modelId="{F426DA82-A4CC-4D83-8CAF-CDBD8B7C1BCD}" type="pres">
      <dgm:prSet presAssocID="{6D443020-99AE-4959-AF16-65080EFFB9B1}" presName="root2" presStyleCnt="0"/>
      <dgm:spPr/>
    </dgm:pt>
    <dgm:pt modelId="{45D9364B-56B2-4546-80D3-8D506D645872}" type="pres">
      <dgm:prSet presAssocID="{6D443020-99AE-4959-AF16-65080EFFB9B1}" presName="LevelTwoTextNode" presStyleLbl="node2" presStyleIdx="2" presStyleCnt="3" custScaleX="103226" custScaleY="91413" custLinFactNeighborX="-10129" custLinFactNeighborY="-66341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53F91A71-95E0-49A6-A06C-072A6D89667F}" type="pres">
      <dgm:prSet presAssocID="{6D443020-99AE-4959-AF16-65080EFFB9B1}" presName="level3hierChild" presStyleCnt="0"/>
      <dgm:spPr/>
    </dgm:pt>
    <dgm:pt modelId="{FA3ACB0F-E73F-4E61-B622-E27A150DC59F}" type="pres">
      <dgm:prSet presAssocID="{B789B739-9EA9-4F90-BD1F-FE0C804A367B}" presName="root1" presStyleCnt="0"/>
      <dgm:spPr/>
    </dgm:pt>
    <dgm:pt modelId="{6A5E6DEC-9CE4-46CA-A9E5-EDCBA97CD383}" type="pres">
      <dgm:prSet presAssocID="{B789B739-9EA9-4F90-BD1F-FE0C804A367B}" presName="LevelOneTextNode" presStyleLbl="node0" presStyleIdx="1" presStyleCnt="2" custScaleX="107590" custScaleY="88827" custLinFactNeighborX="-19261" custLinFactNeighborY="19784">
        <dgm:presLayoutVars>
          <dgm:chPref val="3"/>
        </dgm:presLayoutVars>
      </dgm:prSet>
      <dgm:spPr/>
      <dgm:t>
        <a:bodyPr/>
        <a:lstStyle/>
        <a:p>
          <a:endParaRPr lang="en-SG"/>
        </a:p>
      </dgm:t>
    </dgm:pt>
    <dgm:pt modelId="{5D1CD4D7-BCB8-4691-A08E-5E7A3FA7708B}" type="pres">
      <dgm:prSet presAssocID="{B789B739-9EA9-4F90-BD1F-FE0C804A367B}" presName="level2hierChild" presStyleCnt="0"/>
      <dgm:spPr/>
    </dgm:pt>
  </dgm:ptLst>
  <dgm:cxnLst>
    <dgm:cxn modelId="{175668F3-9413-41F6-A718-8CFBD36426B8}" type="presOf" srcId="{72AC430B-D4ED-456B-A0B2-EE23E838A9A1}" destId="{AD07F119-E012-4FBA-AC04-D4BEDD480779}" srcOrd="0" destOrd="0" presId="urn:microsoft.com/office/officeart/2005/8/layout/hierarchy2"/>
    <dgm:cxn modelId="{21376561-3758-4DF7-9057-31E6C6DC0CFC}" srcId="{E25CAF9D-988A-4317-A179-B39412986D1F}" destId="{5CEE9881-2B8B-489F-A67C-A247D177E990}" srcOrd="0" destOrd="0" parTransId="{FEE8C6C9-4B1E-4DA0-BA10-FA8661E53530}" sibTransId="{8E224D5E-9197-4E91-9140-6258BFCA0D72}"/>
    <dgm:cxn modelId="{ABA5E4C5-D89B-4A36-8AB6-B0136FB229A8}" srcId="{F51E95C8-CA02-4B96-996E-8A30344BC509}" destId="{A8ED1A24-4AAB-40FB-B8EE-FF0D92EF08DF}" srcOrd="1" destOrd="0" parTransId="{04554660-F1D5-46DD-88EA-16736BE33FF7}" sibTransId="{809DE6B3-2D4F-48B6-A0E3-C9CE322DB9EA}"/>
    <dgm:cxn modelId="{BF9291E0-A05D-478D-9C53-DC2547134EDB}" type="presOf" srcId="{A6F456B3-35EF-45DD-9027-F6FAB0AE1AE7}" destId="{8FE04E50-1F70-49BB-8D2C-4544377EEF7F}" srcOrd="1" destOrd="0" presId="urn:microsoft.com/office/officeart/2005/8/layout/hierarchy2"/>
    <dgm:cxn modelId="{ACEB48BA-0284-497A-862B-22C8F0334F0B}" type="presOf" srcId="{CEC11F7A-5630-4936-9997-DE1F959CBA18}" destId="{2C04EBC0-8F83-4FFB-9337-3873EA01EDCA}" srcOrd="0" destOrd="0" presId="urn:microsoft.com/office/officeart/2005/8/layout/hierarchy2"/>
    <dgm:cxn modelId="{2202A7E0-985F-47A9-ABD9-1357E5473723}" srcId="{5CEE9881-2B8B-489F-A67C-A247D177E990}" destId="{6D443020-99AE-4959-AF16-65080EFFB9B1}" srcOrd="2" destOrd="0" parTransId="{A6F456B3-35EF-45DD-9027-F6FAB0AE1AE7}" sibTransId="{8473D55D-6886-472D-88E9-15990B4E7B84}"/>
    <dgm:cxn modelId="{98BE1F1F-18EF-4D2E-84B0-C8C3EDE41072}" srcId="{5CEE9881-2B8B-489F-A67C-A247D177E990}" destId="{ED058AB0-54F0-42AB-A2D3-9F3A469949D0}" srcOrd="0" destOrd="0" parTransId="{3F70E0BA-2165-4D65-A753-DC4171E7368A}" sibTransId="{6D67AB71-0D93-4027-81DB-390DED8DA78A}"/>
    <dgm:cxn modelId="{A3EF9152-AA42-4B13-9127-EEE6BDCEBC16}" type="presOf" srcId="{A8ED1A24-4AAB-40FB-B8EE-FF0D92EF08DF}" destId="{A24FC297-3F0C-48F0-881D-0FA94CFFB571}" srcOrd="0" destOrd="0" presId="urn:microsoft.com/office/officeart/2005/8/layout/hierarchy2"/>
    <dgm:cxn modelId="{8C47C4BE-7E07-4755-88F4-6224831F38DF}" type="presOf" srcId="{F51E95C8-CA02-4B96-996E-8A30344BC509}" destId="{B86D474F-D8C0-49FB-A0D9-6EFE6D41FAD9}" srcOrd="0" destOrd="0" presId="urn:microsoft.com/office/officeart/2005/8/layout/hierarchy2"/>
    <dgm:cxn modelId="{A6D47F18-069C-48D5-B362-64B062A13AE3}" srcId="{F51E95C8-CA02-4B96-996E-8A30344BC509}" destId="{4DF668C7-C131-42D3-8535-AE33AE7D801F}" srcOrd="0" destOrd="0" parTransId="{7FA6EE18-0109-498E-9F09-0EECFE4B7566}" sibTransId="{8C26FCF5-2DAF-4B97-8200-2AEF6BAC7870}"/>
    <dgm:cxn modelId="{E30409EE-960C-4E58-AD81-027EDECDA877}" type="presOf" srcId="{04554660-F1D5-46DD-88EA-16736BE33FF7}" destId="{5B39BA00-F089-4519-BAEC-C326AF58B37E}" srcOrd="1" destOrd="0" presId="urn:microsoft.com/office/officeart/2005/8/layout/hierarchy2"/>
    <dgm:cxn modelId="{4DC18500-D088-46A4-A424-3C65359C5BD1}" type="presOf" srcId="{CEC11F7A-5630-4936-9997-DE1F959CBA18}" destId="{09118556-5E57-472D-B00B-416D69A4070D}" srcOrd="1" destOrd="0" presId="urn:microsoft.com/office/officeart/2005/8/layout/hierarchy2"/>
    <dgm:cxn modelId="{52F7768C-1601-482B-AF7E-658353131325}" srcId="{ED058AB0-54F0-42AB-A2D3-9F3A469949D0}" destId="{72AC430B-D4ED-456B-A0B2-EE23E838A9A1}" srcOrd="1" destOrd="0" parTransId="{2341CBF0-AEC8-4A17-8815-3759B7FE86DB}" sibTransId="{32223B1C-B659-449F-9D43-0D058366C550}"/>
    <dgm:cxn modelId="{BF94268B-A5EE-41C5-9485-10814B3C1CBC}" type="presOf" srcId="{2D9E82AE-6D85-42CC-A7DC-E16B0AD79169}" destId="{C2C7AFF2-7DA2-486B-A5CA-1857D7E95BB4}" srcOrd="0" destOrd="0" presId="urn:microsoft.com/office/officeart/2005/8/layout/hierarchy2"/>
    <dgm:cxn modelId="{BB4D130C-442F-4E4A-8897-78A743E7AB34}" type="presOf" srcId="{04554660-F1D5-46DD-88EA-16736BE33FF7}" destId="{C3A22298-20A4-43EC-A4B4-B995D0D2A950}" srcOrd="0" destOrd="0" presId="urn:microsoft.com/office/officeart/2005/8/layout/hierarchy2"/>
    <dgm:cxn modelId="{5D8AD2E0-07C7-4699-9B36-098BC15EDD42}" type="presOf" srcId="{4DF668C7-C131-42D3-8535-AE33AE7D801F}" destId="{26A11210-24EE-40DE-B964-E54E0F0587CE}" srcOrd="0" destOrd="0" presId="urn:microsoft.com/office/officeart/2005/8/layout/hierarchy2"/>
    <dgm:cxn modelId="{D3508BE3-2F82-451D-89B7-E8BDEF8617B7}" type="presOf" srcId="{6D443020-99AE-4959-AF16-65080EFFB9B1}" destId="{45D9364B-56B2-4546-80D3-8D506D645872}" srcOrd="0" destOrd="0" presId="urn:microsoft.com/office/officeart/2005/8/layout/hierarchy2"/>
    <dgm:cxn modelId="{0B3B1BBA-0F57-4674-8479-6886AF93F67C}" type="presOf" srcId="{7FA6EE18-0109-498E-9F09-0EECFE4B7566}" destId="{5B4FB905-6F79-4DB2-B420-FCD431237A22}" srcOrd="1" destOrd="0" presId="urn:microsoft.com/office/officeart/2005/8/layout/hierarchy2"/>
    <dgm:cxn modelId="{6A16CEAF-C8E2-441C-B9EF-D63546C66554}" type="presOf" srcId="{2341CBF0-AEC8-4A17-8815-3759B7FE86DB}" destId="{7A043FE2-6D09-4C22-8FC7-4CFE96494DFE}" srcOrd="1" destOrd="0" presId="urn:microsoft.com/office/officeart/2005/8/layout/hierarchy2"/>
    <dgm:cxn modelId="{FBFFA016-F2A2-4E10-8703-1118E8C12A81}" type="presOf" srcId="{DF39A76D-BD62-4B7B-9FEF-096CDF4CF92B}" destId="{64E314B6-9E3B-4B07-9A0B-2C32B8576C61}" srcOrd="0" destOrd="0" presId="urn:microsoft.com/office/officeart/2005/8/layout/hierarchy2"/>
    <dgm:cxn modelId="{41B4A3B8-E71E-4F12-AB9B-FADFEECE6D5D}" srcId="{ED058AB0-54F0-42AB-A2D3-9F3A469949D0}" destId="{DF39A76D-BD62-4B7B-9FEF-096CDF4CF92B}" srcOrd="0" destOrd="0" parTransId="{CEC11F7A-5630-4936-9997-DE1F959CBA18}" sibTransId="{FF8E029E-D960-4083-BF3E-546EE1D99182}"/>
    <dgm:cxn modelId="{DA39FB6B-65B5-4AD2-B685-07383114B7CD}" type="presOf" srcId="{2D9E82AE-6D85-42CC-A7DC-E16B0AD79169}" destId="{B90B0281-5672-4CE9-89F0-1919853FCE14}" srcOrd="1" destOrd="0" presId="urn:microsoft.com/office/officeart/2005/8/layout/hierarchy2"/>
    <dgm:cxn modelId="{C9A35C62-C182-428F-B8C3-6B6851348264}" type="presOf" srcId="{B76D83B3-A86E-49B0-A635-AF8338F0BC79}" destId="{87619EB6-2920-4625-B61A-6BD0E77C78F3}" srcOrd="1" destOrd="0" presId="urn:microsoft.com/office/officeart/2005/8/layout/hierarchy2"/>
    <dgm:cxn modelId="{55A777E9-7AF1-4A2F-8832-18B525B87580}" srcId="{5CEE9881-2B8B-489F-A67C-A247D177E990}" destId="{F51E95C8-CA02-4B96-996E-8A30344BC509}" srcOrd="1" destOrd="0" parTransId="{2D9E82AE-6D85-42CC-A7DC-E16B0AD79169}" sibTransId="{DA0163B4-9F25-4A04-9E90-41211948DA4F}"/>
    <dgm:cxn modelId="{402C8EDC-5047-48BA-913A-65F61BC7627B}" type="presOf" srcId="{5CEE9881-2B8B-489F-A67C-A247D177E990}" destId="{C1ED9DC9-9C6B-4598-8BDC-EBC72A02FDDC}" srcOrd="0" destOrd="0" presId="urn:microsoft.com/office/officeart/2005/8/layout/hierarchy2"/>
    <dgm:cxn modelId="{AA58F274-1C17-48F0-8300-0F7630B9BC69}" type="presOf" srcId="{2341CBF0-AEC8-4A17-8815-3759B7FE86DB}" destId="{A9B363C7-B5A5-4DBC-89E0-86B7D5167B2D}" srcOrd="0" destOrd="0" presId="urn:microsoft.com/office/officeart/2005/8/layout/hierarchy2"/>
    <dgm:cxn modelId="{40405CC4-ACB3-44CC-ADBE-C02F0DEE6FAD}" type="presOf" srcId="{ED058AB0-54F0-42AB-A2D3-9F3A469949D0}" destId="{B13A8F5A-0AF8-4A7F-A6F2-DDC4914C27E7}" srcOrd="0" destOrd="0" presId="urn:microsoft.com/office/officeart/2005/8/layout/hierarchy2"/>
    <dgm:cxn modelId="{BBE0C4A9-6A8F-43B1-99E3-98A09DA4FBEC}" type="presOf" srcId="{E25CAF9D-988A-4317-A179-B39412986D1F}" destId="{397197A2-6228-4C7F-BF16-6416C56938CB}" srcOrd="0" destOrd="0" presId="urn:microsoft.com/office/officeart/2005/8/layout/hierarchy2"/>
    <dgm:cxn modelId="{5F3ECBC2-8277-4B05-8BA2-CDEAE7F0652D}" type="presOf" srcId="{A6F456B3-35EF-45DD-9027-F6FAB0AE1AE7}" destId="{A07FFD0C-9DDF-488D-96D2-844F88D8897E}" srcOrd="0" destOrd="0" presId="urn:microsoft.com/office/officeart/2005/8/layout/hierarchy2"/>
    <dgm:cxn modelId="{36AAB3C2-A27D-409E-AFF0-9332BE0155FD}" type="presOf" srcId="{7FA6EE18-0109-498E-9F09-0EECFE4B7566}" destId="{2BD1490B-1AC9-4142-9CA9-99F427C554B8}" srcOrd="0" destOrd="0" presId="urn:microsoft.com/office/officeart/2005/8/layout/hierarchy2"/>
    <dgm:cxn modelId="{FF5857E7-0249-4465-9091-2800096A37DF}" type="presOf" srcId="{B789B739-9EA9-4F90-BD1F-FE0C804A367B}" destId="{6A5E6DEC-9CE4-46CA-A9E5-EDCBA97CD383}" srcOrd="0" destOrd="0" presId="urn:microsoft.com/office/officeart/2005/8/layout/hierarchy2"/>
    <dgm:cxn modelId="{4052F48D-92B9-4CED-A3AF-C3D2848692F3}" srcId="{F51E95C8-CA02-4B96-996E-8A30344BC509}" destId="{AE950674-FD46-428F-9E01-8684077908B1}" srcOrd="2" destOrd="0" parTransId="{B76D83B3-A86E-49B0-A635-AF8338F0BC79}" sibTransId="{D43A9CF0-10C8-48E7-AD0F-615F3B3630E8}"/>
    <dgm:cxn modelId="{1E4D7F8B-6398-4402-98E5-AF1E88C032E1}" srcId="{E25CAF9D-988A-4317-A179-B39412986D1F}" destId="{B789B739-9EA9-4F90-BD1F-FE0C804A367B}" srcOrd="1" destOrd="0" parTransId="{8C486575-C1CB-44BC-B379-02E4EF5B436E}" sibTransId="{CDC042DE-0600-48C3-8A24-E2BD18993F97}"/>
    <dgm:cxn modelId="{6A8C798E-DBEE-4A2B-A7A6-4BE768BD9364}" type="presOf" srcId="{B76D83B3-A86E-49B0-A635-AF8338F0BC79}" destId="{2808282D-6A9F-4A82-8027-CBEAE29255EC}" srcOrd="0" destOrd="0" presId="urn:microsoft.com/office/officeart/2005/8/layout/hierarchy2"/>
    <dgm:cxn modelId="{3144BB47-830B-4613-B3EA-8F150FA69074}" type="presOf" srcId="{3F70E0BA-2165-4D65-A753-DC4171E7368A}" destId="{0D3DA6D3-4C6E-44CC-AE43-300A40E5EFA3}" srcOrd="0" destOrd="0" presId="urn:microsoft.com/office/officeart/2005/8/layout/hierarchy2"/>
    <dgm:cxn modelId="{6851AB57-8A74-4F3D-9C32-175C8CD1250B}" type="presOf" srcId="{3F70E0BA-2165-4D65-A753-DC4171E7368A}" destId="{00D06DFD-63BC-47E9-AF0D-2BA9B36264B8}" srcOrd="1" destOrd="0" presId="urn:microsoft.com/office/officeart/2005/8/layout/hierarchy2"/>
    <dgm:cxn modelId="{357A2C16-83D6-4EB3-9352-B95558C773F9}" type="presOf" srcId="{AE950674-FD46-428F-9E01-8684077908B1}" destId="{298A3241-2541-406E-8EC9-D1E6588EC967}" srcOrd="0" destOrd="0" presId="urn:microsoft.com/office/officeart/2005/8/layout/hierarchy2"/>
    <dgm:cxn modelId="{27A8D220-F5C0-4583-A2A2-453B37037151}" type="presParOf" srcId="{397197A2-6228-4C7F-BF16-6416C56938CB}" destId="{38E407E3-BA3D-4E79-8533-A6663BAA332C}" srcOrd="0" destOrd="0" presId="urn:microsoft.com/office/officeart/2005/8/layout/hierarchy2"/>
    <dgm:cxn modelId="{6179EF2F-DE67-46F2-B82E-6807588FAF6D}" type="presParOf" srcId="{38E407E3-BA3D-4E79-8533-A6663BAA332C}" destId="{C1ED9DC9-9C6B-4598-8BDC-EBC72A02FDDC}" srcOrd="0" destOrd="0" presId="urn:microsoft.com/office/officeart/2005/8/layout/hierarchy2"/>
    <dgm:cxn modelId="{515AD43F-2A5C-4D98-9629-64294CC5F285}" type="presParOf" srcId="{38E407E3-BA3D-4E79-8533-A6663BAA332C}" destId="{D6946C44-4E15-4B5C-9B6B-99019990BDBC}" srcOrd="1" destOrd="0" presId="urn:microsoft.com/office/officeart/2005/8/layout/hierarchy2"/>
    <dgm:cxn modelId="{004E55CC-4224-43D4-AEB6-26112560F099}" type="presParOf" srcId="{D6946C44-4E15-4B5C-9B6B-99019990BDBC}" destId="{0D3DA6D3-4C6E-44CC-AE43-300A40E5EFA3}" srcOrd="0" destOrd="0" presId="urn:microsoft.com/office/officeart/2005/8/layout/hierarchy2"/>
    <dgm:cxn modelId="{6D0B4174-2722-400C-B9D0-973241E834FA}" type="presParOf" srcId="{0D3DA6D3-4C6E-44CC-AE43-300A40E5EFA3}" destId="{00D06DFD-63BC-47E9-AF0D-2BA9B36264B8}" srcOrd="0" destOrd="0" presId="urn:microsoft.com/office/officeart/2005/8/layout/hierarchy2"/>
    <dgm:cxn modelId="{8514E6A1-45E6-4266-B450-FC2BE13FDDD6}" type="presParOf" srcId="{D6946C44-4E15-4B5C-9B6B-99019990BDBC}" destId="{DA8755CA-8373-4E78-8683-AEA33348CFFA}" srcOrd="1" destOrd="0" presId="urn:microsoft.com/office/officeart/2005/8/layout/hierarchy2"/>
    <dgm:cxn modelId="{BE4D9048-9E6F-4A66-9C6E-B77AA2B3E04B}" type="presParOf" srcId="{DA8755CA-8373-4E78-8683-AEA33348CFFA}" destId="{B13A8F5A-0AF8-4A7F-A6F2-DDC4914C27E7}" srcOrd="0" destOrd="0" presId="urn:microsoft.com/office/officeart/2005/8/layout/hierarchy2"/>
    <dgm:cxn modelId="{DF1039CF-F841-486B-BDAF-3D856AD60187}" type="presParOf" srcId="{DA8755CA-8373-4E78-8683-AEA33348CFFA}" destId="{F7171863-7644-4037-BA96-5641A465B03A}" srcOrd="1" destOrd="0" presId="urn:microsoft.com/office/officeart/2005/8/layout/hierarchy2"/>
    <dgm:cxn modelId="{15E3EDFC-2A30-4B51-AE12-F1875DF85FFA}" type="presParOf" srcId="{F7171863-7644-4037-BA96-5641A465B03A}" destId="{2C04EBC0-8F83-4FFB-9337-3873EA01EDCA}" srcOrd="0" destOrd="0" presId="urn:microsoft.com/office/officeart/2005/8/layout/hierarchy2"/>
    <dgm:cxn modelId="{CD213084-8551-4464-B126-CA219B6AC7A1}" type="presParOf" srcId="{2C04EBC0-8F83-4FFB-9337-3873EA01EDCA}" destId="{09118556-5E57-472D-B00B-416D69A4070D}" srcOrd="0" destOrd="0" presId="urn:microsoft.com/office/officeart/2005/8/layout/hierarchy2"/>
    <dgm:cxn modelId="{F9350F30-D86E-4A0F-A7C6-D76471FE4925}" type="presParOf" srcId="{F7171863-7644-4037-BA96-5641A465B03A}" destId="{5AB78A7F-6EB6-4F17-9B93-D41B4CB39926}" srcOrd="1" destOrd="0" presId="urn:microsoft.com/office/officeart/2005/8/layout/hierarchy2"/>
    <dgm:cxn modelId="{2DE5BD72-AF68-4168-BC38-6241E93BE20A}" type="presParOf" srcId="{5AB78A7F-6EB6-4F17-9B93-D41B4CB39926}" destId="{64E314B6-9E3B-4B07-9A0B-2C32B8576C61}" srcOrd="0" destOrd="0" presId="urn:microsoft.com/office/officeart/2005/8/layout/hierarchy2"/>
    <dgm:cxn modelId="{E6C1E523-B918-4CD8-90C5-658D06542AA2}" type="presParOf" srcId="{5AB78A7F-6EB6-4F17-9B93-D41B4CB39926}" destId="{9BAEC281-04A0-4EED-A86F-DDB29353E158}" srcOrd="1" destOrd="0" presId="urn:microsoft.com/office/officeart/2005/8/layout/hierarchy2"/>
    <dgm:cxn modelId="{E614CB73-76F3-48A4-A02D-8E8FBD4EB5EB}" type="presParOf" srcId="{F7171863-7644-4037-BA96-5641A465B03A}" destId="{A9B363C7-B5A5-4DBC-89E0-86B7D5167B2D}" srcOrd="2" destOrd="0" presId="urn:microsoft.com/office/officeart/2005/8/layout/hierarchy2"/>
    <dgm:cxn modelId="{16CCAF70-7BA4-44FD-A9DF-07A6ABA30D83}" type="presParOf" srcId="{A9B363C7-B5A5-4DBC-89E0-86B7D5167B2D}" destId="{7A043FE2-6D09-4C22-8FC7-4CFE96494DFE}" srcOrd="0" destOrd="0" presId="urn:microsoft.com/office/officeart/2005/8/layout/hierarchy2"/>
    <dgm:cxn modelId="{97F8BCFA-839A-46F6-A14B-83E9302B70A0}" type="presParOf" srcId="{F7171863-7644-4037-BA96-5641A465B03A}" destId="{944C22A2-B611-4268-BB59-6B6A26C3C774}" srcOrd="3" destOrd="0" presId="urn:microsoft.com/office/officeart/2005/8/layout/hierarchy2"/>
    <dgm:cxn modelId="{0B2EF14F-4D04-40B0-B951-99A01551ED11}" type="presParOf" srcId="{944C22A2-B611-4268-BB59-6B6A26C3C774}" destId="{AD07F119-E012-4FBA-AC04-D4BEDD480779}" srcOrd="0" destOrd="0" presId="urn:microsoft.com/office/officeart/2005/8/layout/hierarchy2"/>
    <dgm:cxn modelId="{F2A388C4-C487-43D9-AB77-C6113BF4D270}" type="presParOf" srcId="{944C22A2-B611-4268-BB59-6B6A26C3C774}" destId="{7E7B6F7C-5880-430C-96C4-37BA011D345F}" srcOrd="1" destOrd="0" presId="urn:microsoft.com/office/officeart/2005/8/layout/hierarchy2"/>
    <dgm:cxn modelId="{B1DC6CAC-46F2-4C3B-946F-730EA36131E5}" type="presParOf" srcId="{D6946C44-4E15-4B5C-9B6B-99019990BDBC}" destId="{C2C7AFF2-7DA2-486B-A5CA-1857D7E95BB4}" srcOrd="2" destOrd="0" presId="urn:microsoft.com/office/officeart/2005/8/layout/hierarchy2"/>
    <dgm:cxn modelId="{16201F4E-AA4C-43C7-B454-F514EC1B4E8A}" type="presParOf" srcId="{C2C7AFF2-7DA2-486B-A5CA-1857D7E95BB4}" destId="{B90B0281-5672-4CE9-89F0-1919853FCE14}" srcOrd="0" destOrd="0" presId="urn:microsoft.com/office/officeart/2005/8/layout/hierarchy2"/>
    <dgm:cxn modelId="{B1FFC47B-3C5E-4F30-9806-1D0BD63E0C55}" type="presParOf" srcId="{D6946C44-4E15-4B5C-9B6B-99019990BDBC}" destId="{EB112C85-65FE-4E8B-9B91-1AD393AAB210}" srcOrd="3" destOrd="0" presId="urn:microsoft.com/office/officeart/2005/8/layout/hierarchy2"/>
    <dgm:cxn modelId="{728F4AD6-8151-4F8B-825F-064B4480E76C}" type="presParOf" srcId="{EB112C85-65FE-4E8B-9B91-1AD393AAB210}" destId="{B86D474F-D8C0-49FB-A0D9-6EFE6D41FAD9}" srcOrd="0" destOrd="0" presId="urn:microsoft.com/office/officeart/2005/8/layout/hierarchy2"/>
    <dgm:cxn modelId="{A631C576-B81D-46D0-BC08-13355493FA9F}" type="presParOf" srcId="{EB112C85-65FE-4E8B-9B91-1AD393AAB210}" destId="{7E8DFDF5-C9C8-4407-82A4-F0E5BB630B71}" srcOrd="1" destOrd="0" presId="urn:microsoft.com/office/officeart/2005/8/layout/hierarchy2"/>
    <dgm:cxn modelId="{BAE462DE-891D-4DDA-8228-545DAE05DACC}" type="presParOf" srcId="{7E8DFDF5-C9C8-4407-82A4-F0E5BB630B71}" destId="{2BD1490B-1AC9-4142-9CA9-99F427C554B8}" srcOrd="0" destOrd="0" presId="urn:microsoft.com/office/officeart/2005/8/layout/hierarchy2"/>
    <dgm:cxn modelId="{E0313B74-AB7A-4870-AF7F-15B45F1E2DCB}" type="presParOf" srcId="{2BD1490B-1AC9-4142-9CA9-99F427C554B8}" destId="{5B4FB905-6F79-4DB2-B420-FCD431237A22}" srcOrd="0" destOrd="0" presId="urn:microsoft.com/office/officeart/2005/8/layout/hierarchy2"/>
    <dgm:cxn modelId="{3A87E49A-4A81-49E6-BA83-154D98CDAA82}" type="presParOf" srcId="{7E8DFDF5-C9C8-4407-82A4-F0E5BB630B71}" destId="{74FCE74E-F99B-445F-9DE3-017DE831FC17}" srcOrd="1" destOrd="0" presId="urn:microsoft.com/office/officeart/2005/8/layout/hierarchy2"/>
    <dgm:cxn modelId="{46493305-EC0F-4623-A11A-02B3B459CDD7}" type="presParOf" srcId="{74FCE74E-F99B-445F-9DE3-017DE831FC17}" destId="{26A11210-24EE-40DE-B964-E54E0F0587CE}" srcOrd="0" destOrd="0" presId="urn:microsoft.com/office/officeart/2005/8/layout/hierarchy2"/>
    <dgm:cxn modelId="{18A38FB1-AA69-4C57-8EEF-2100A9D95A12}" type="presParOf" srcId="{74FCE74E-F99B-445F-9DE3-017DE831FC17}" destId="{13CDF145-3AF8-4C51-B6C7-143F96142C5A}" srcOrd="1" destOrd="0" presId="urn:microsoft.com/office/officeart/2005/8/layout/hierarchy2"/>
    <dgm:cxn modelId="{79AA8467-C0DE-4C8C-BEF9-FF5C69D15A77}" type="presParOf" srcId="{7E8DFDF5-C9C8-4407-82A4-F0E5BB630B71}" destId="{C3A22298-20A4-43EC-A4B4-B995D0D2A950}" srcOrd="2" destOrd="0" presId="urn:microsoft.com/office/officeart/2005/8/layout/hierarchy2"/>
    <dgm:cxn modelId="{291AD8F5-4EAF-4770-ABB2-593A84999320}" type="presParOf" srcId="{C3A22298-20A4-43EC-A4B4-B995D0D2A950}" destId="{5B39BA00-F089-4519-BAEC-C326AF58B37E}" srcOrd="0" destOrd="0" presId="urn:microsoft.com/office/officeart/2005/8/layout/hierarchy2"/>
    <dgm:cxn modelId="{A1CA0D72-6748-486E-AD44-FC61B814447C}" type="presParOf" srcId="{7E8DFDF5-C9C8-4407-82A4-F0E5BB630B71}" destId="{A2813C43-EB60-4D6E-9659-BCF6BF02D231}" srcOrd="3" destOrd="0" presId="urn:microsoft.com/office/officeart/2005/8/layout/hierarchy2"/>
    <dgm:cxn modelId="{5F753892-6364-4A90-B854-60605E6B1A35}" type="presParOf" srcId="{A2813C43-EB60-4D6E-9659-BCF6BF02D231}" destId="{A24FC297-3F0C-48F0-881D-0FA94CFFB571}" srcOrd="0" destOrd="0" presId="urn:microsoft.com/office/officeart/2005/8/layout/hierarchy2"/>
    <dgm:cxn modelId="{4150DE01-A6AD-4977-8B36-361660A91B8A}" type="presParOf" srcId="{A2813C43-EB60-4D6E-9659-BCF6BF02D231}" destId="{4F05847C-0CBF-4F51-A680-5900F6178614}" srcOrd="1" destOrd="0" presId="urn:microsoft.com/office/officeart/2005/8/layout/hierarchy2"/>
    <dgm:cxn modelId="{6297249B-5546-472D-ABEB-408ED040D6F6}" type="presParOf" srcId="{7E8DFDF5-C9C8-4407-82A4-F0E5BB630B71}" destId="{2808282D-6A9F-4A82-8027-CBEAE29255EC}" srcOrd="4" destOrd="0" presId="urn:microsoft.com/office/officeart/2005/8/layout/hierarchy2"/>
    <dgm:cxn modelId="{CA7CD4E4-DE2B-43D8-8C07-A5FF36C5C9DE}" type="presParOf" srcId="{2808282D-6A9F-4A82-8027-CBEAE29255EC}" destId="{87619EB6-2920-4625-B61A-6BD0E77C78F3}" srcOrd="0" destOrd="0" presId="urn:microsoft.com/office/officeart/2005/8/layout/hierarchy2"/>
    <dgm:cxn modelId="{9C48713F-21D0-41B6-8E6C-DA170F71EC4B}" type="presParOf" srcId="{7E8DFDF5-C9C8-4407-82A4-F0E5BB630B71}" destId="{7D3F4687-B431-4957-9C09-BA0FD8CC5140}" srcOrd="5" destOrd="0" presId="urn:microsoft.com/office/officeart/2005/8/layout/hierarchy2"/>
    <dgm:cxn modelId="{494FFB83-01E6-4C1E-9831-36D6D6731E52}" type="presParOf" srcId="{7D3F4687-B431-4957-9C09-BA0FD8CC5140}" destId="{298A3241-2541-406E-8EC9-D1E6588EC967}" srcOrd="0" destOrd="0" presId="urn:microsoft.com/office/officeart/2005/8/layout/hierarchy2"/>
    <dgm:cxn modelId="{E80D3791-5774-4531-B5C9-BEFCED46FFEB}" type="presParOf" srcId="{7D3F4687-B431-4957-9C09-BA0FD8CC5140}" destId="{B160CAFD-A789-40AC-BA5A-3DDF634E692A}" srcOrd="1" destOrd="0" presId="urn:microsoft.com/office/officeart/2005/8/layout/hierarchy2"/>
    <dgm:cxn modelId="{7C7FB4AB-F7AF-476A-BA5D-0EB872A01C48}" type="presParOf" srcId="{D6946C44-4E15-4B5C-9B6B-99019990BDBC}" destId="{A07FFD0C-9DDF-488D-96D2-844F88D8897E}" srcOrd="4" destOrd="0" presId="urn:microsoft.com/office/officeart/2005/8/layout/hierarchy2"/>
    <dgm:cxn modelId="{88333033-4D7F-44CF-9B79-62FD2DB1FC72}" type="presParOf" srcId="{A07FFD0C-9DDF-488D-96D2-844F88D8897E}" destId="{8FE04E50-1F70-49BB-8D2C-4544377EEF7F}" srcOrd="0" destOrd="0" presId="urn:microsoft.com/office/officeart/2005/8/layout/hierarchy2"/>
    <dgm:cxn modelId="{B4EEB94A-FA5C-4A67-A819-414B4202ECFE}" type="presParOf" srcId="{D6946C44-4E15-4B5C-9B6B-99019990BDBC}" destId="{F426DA82-A4CC-4D83-8CAF-CDBD8B7C1BCD}" srcOrd="5" destOrd="0" presId="urn:microsoft.com/office/officeart/2005/8/layout/hierarchy2"/>
    <dgm:cxn modelId="{86C4AAFD-307F-4A70-8C9A-5564C8F51D4B}" type="presParOf" srcId="{F426DA82-A4CC-4D83-8CAF-CDBD8B7C1BCD}" destId="{45D9364B-56B2-4546-80D3-8D506D645872}" srcOrd="0" destOrd="0" presId="urn:microsoft.com/office/officeart/2005/8/layout/hierarchy2"/>
    <dgm:cxn modelId="{41B80D6B-F455-4489-BFA2-6297A1F609F1}" type="presParOf" srcId="{F426DA82-A4CC-4D83-8CAF-CDBD8B7C1BCD}" destId="{53F91A71-95E0-49A6-A06C-072A6D89667F}" srcOrd="1" destOrd="0" presId="urn:microsoft.com/office/officeart/2005/8/layout/hierarchy2"/>
    <dgm:cxn modelId="{F78E5479-A7DF-4CBB-A750-E4F66F53A84A}" type="presParOf" srcId="{397197A2-6228-4C7F-BF16-6416C56938CB}" destId="{FA3ACB0F-E73F-4E61-B622-E27A150DC59F}" srcOrd="1" destOrd="0" presId="urn:microsoft.com/office/officeart/2005/8/layout/hierarchy2"/>
    <dgm:cxn modelId="{5BD0DBE7-F18E-42BC-85F1-E9D35561355A}" type="presParOf" srcId="{FA3ACB0F-E73F-4E61-B622-E27A150DC59F}" destId="{6A5E6DEC-9CE4-46CA-A9E5-EDCBA97CD383}" srcOrd="0" destOrd="0" presId="urn:microsoft.com/office/officeart/2005/8/layout/hierarchy2"/>
    <dgm:cxn modelId="{E5CF41EC-20FD-4D23-AFAB-9964C29FE594}" type="presParOf" srcId="{FA3ACB0F-E73F-4E61-B622-E27A150DC59F}" destId="{5D1CD4D7-BCB8-4691-A08E-5E7A3FA7708B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A447C33-038A-4690-B594-FD75A8776235}" type="doc">
      <dgm:prSet loTypeId="urn:microsoft.com/office/officeart/2005/8/layout/radial5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97EC2FC-CBBE-4F33-A711-BAE542AFF31E}">
      <dgm:prSet phldrT="[Text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 sz="2600" b="1" i="0">
            <a:solidFill>
              <a:srgbClr val="FFFF00"/>
            </a:solidFill>
          </a:endParaRPr>
        </a:p>
      </dgm:t>
    </dgm:pt>
    <dgm:pt modelId="{F8D63CA3-BB5F-42F5-823F-9EB6E1948714}" type="parTrans" cxnId="{DA6D7A64-FF9F-4BEE-AA0D-563E2E721E1C}">
      <dgm:prSet/>
      <dgm:spPr/>
      <dgm:t>
        <a:bodyPr/>
        <a:lstStyle/>
        <a:p>
          <a:endParaRPr lang="en-US"/>
        </a:p>
      </dgm:t>
    </dgm:pt>
    <dgm:pt modelId="{4AFD1B39-CAA8-46AA-A04E-9CD722088984}" type="sibTrans" cxnId="{DA6D7A64-FF9F-4BEE-AA0D-563E2E721E1C}">
      <dgm:prSet/>
      <dgm:spPr/>
      <dgm:t>
        <a:bodyPr/>
        <a:lstStyle/>
        <a:p>
          <a:endParaRPr lang="en-US"/>
        </a:p>
      </dgm:t>
    </dgm:pt>
    <dgm:pt modelId="{859C4C59-AB81-4628-8CB7-3DB24CF1E233}">
      <dgm:prSet phldrT="[Text]" custT="1"/>
      <dgm:spPr>
        <a:solidFill>
          <a:srgbClr val="0000CC"/>
        </a:solidFill>
      </dgm:spPr>
      <dgm:t>
        <a:bodyPr/>
        <a:lstStyle/>
        <a:p>
          <a:r>
            <a:rPr lang="en-US" sz="2600" b="1" smtClean="0">
              <a:solidFill>
                <a:schemeClr val="bg2"/>
              </a:solidFill>
              <a:latin typeface="Arial" pitchFamily="34" charset="0"/>
              <a:cs typeface="Arial" pitchFamily="34" charset="0"/>
            </a:rPr>
            <a:t>NGÀNH</a:t>
          </a:r>
        </a:p>
        <a:p>
          <a:r>
            <a:rPr lang="en-US" sz="2600" b="1" smtClean="0">
              <a:solidFill>
                <a:schemeClr val="bg2"/>
              </a:solidFill>
              <a:latin typeface="Arial" pitchFamily="34" charset="0"/>
              <a:cs typeface="Arial" pitchFamily="34" charset="0"/>
            </a:rPr>
            <a:t>(1)</a:t>
          </a:r>
          <a:endParaRPr lang="en-US" sz="2600" b="1">
            <a:solidFill>
              <a:schemeClr val="bg2"/>
            </a:solidFill>
            <a:latin typeface="Arial" pitchFamily="34" charset="0"/>
            <a:cs typeface="Arial" pitchFamily="34" charset="0"/>
          </a:endParaRPr>
        </a:p>
      </dgm:t>
    </dgm:pt>
    <dgm:pt modelId="{72AFE835-2DC0-46CE-B1DD-31660BEAF065}" type="parTrans" cxnId="{F8B768A3-DBFA-4E97-81D1-AAB43E365195}">
      <dgm:prSet custT="1"/>
      <dgm:spPr>
        <a:ln>
          <a:solidFill>
            <a:schemeClr val="tx1"/>
          </a:solidFill>
        </a:ln>
      </dgm:spPr>
      <dgm:t>
        <a:bodyPr/>
        <a:lstStyle/>
        <a:p>
          <a:endParaRPr lang="en-US" sz="2600"/>
        </a:p>
      </dgm:t>
    </dgm:pt>
    <dgm:pt modelId="{8E758674-169B-4788-A4CE-FCC2350DBFF9}" type="sibTrans" cxnId="{F8B768A3-DBFA-4E97-81D1-AAB43E365195}">
      <dgm:prSet/>
      <dgm:spPr/>
      <dgm:t>
        <a:bodyPr/>
        <a:lstStyle/>
        <a:p>
          <a:endParaRPr lang="en-US"/>
        </a:p>
      </dgm:t>
    </dgm:pt>
    <dgm:pt modelId="{1071BF77-B36B-4074-AC65-570719C3FDFA}">
      <dgm:prSet phldrT="[Text]" custT="1"/>
      <dgm:spPr>
        <a:solidFill>
          <a:srgbClr val="006600"/>
        </a:solidFill>
      </dgm:spPr>
      <dgm:t>
        <a:bodyPr/>
        <a:lstStyle/>
        <a:p>
          <a:r>
            <a:rPr lang="en-US" sz="2600" b="1" smtClean="0">
              <a:latin typeface="Arial" pitchFamily="34" charset="0"/>
              <a:cs typeface="Arial" pitchFamily="34" charset="0"/>
            </a:rPr>
            <a:t>TRƯỜNG</a:t>
          </a:r>
        </a:p>
        <a:p>
          <a:r>
            <a:rPr lang="en-US" sz="2600" b="1" smtClean="0">
              <a:latin typeface="Arial" pitchFamily="34" charset="0"/>
              <a:cs typeface="Arial" pitchFamily="34" charset="0"/>
            </a:rPr>
            <a:t>(2)</a:t>
          </a:r>
          <a:endParaRPr lang="en-US" sz="2600" b="1">
            <a:latin typeface="Arial" pitchFamily="34" charset="0"/>
            <a:cs typeface="Arial" pitchFamily="34" charset="0"/>
          </a:endParaRPr>
        </a:p>
      </dgm:t>
    </dgm:pt>
    <dgm:pt modelId="{944C9B0E-1065-477C-8EC0-4EA3D6237CBC}" type="parTrans" cxnId="{68254AF5-04D8-456D-9388-00BB822118F3}">
      <dgm:prSet custT="1"/>
      <dgm:spPr>
        <a:ln>
          <a:solidFill>
            <a:schemeClr val="tx1"/>
          </a:solidFill>
        </a:ln>
      </dgm:spPr>
      <dgm:t>
        <a:bodyPr/>
        <a:lstStyle/>
        <a:p>
          <a:endParaRPr lang="en-US" sz="2600"/>
        </a:p>
      </dgm:t>
    </dgm:pt>
    <dgm:pt modelId="{875C5971-FBBF-405B-AF3F-4736BA889027}" type="sibTrans" cxnId="{68254AF5-04D8-456D-9388-00BB822118F3}">
      <dgm:prSet/>
      <dgm:spPr/>
      <dgm:t>
        <a:bodyPr/>
        <a:lstStyle/>
        <a:p>
          <a:endParaRPr lang="en-US"/>
        </a:p>
      </dgm:t>
    </dgm:pt>
    <dgm:pt modelId="{B8AFBE8B-FE44-49E9-A4FB-5BA0005E8A5C}">
      <dgm:prSet phldrT="[Text]" custT="1"/>
      <dgm:spPr>
        <a:solidFill>
          <a:srgbClr val="FF0000"/>
        </a:solidFill>
      </dgm:spPr>
      <dgm:t>
        <a:bodyPr/>
        <a:lstStyle/>
        <a:p>
          <a:r>
            <a:rPr lang="en-US" sz="2600" b="1" smtClean="0"/>
            <a:t>TUYỂN SINH</a:t>
          </a:r>
        </a:p>
        <a:p>
          <a:r>
            <a:rPr lang="en-US" sz="2600" b="1" smtClean="0"/>
            <a:t>(3)</a:t>
          </a:r>
          <a:endParaRPr lang="en-US" sz="2600" b="1"/>
        </a:p>
      </dgm:t>
    </dgm:pt>
    <dgm:pt modelId="{33C2567B-CCA9-4982-839E-1FC755AD3BAD}" type="parTrans" cxnId="{E352D263-232F-43A8-B7D4-7414AA324D03}">
      <dgm:prSet custT="1"/>
      <dgm:spPr>
        <a:ln>
          <a:solidFill>
            <a:schemeClr val="tx1"/>
          </a:solidFill>
        </a:ln>
      </dgm:spPr>
      <dgm:t>
        <a:bodyPr/>
        <a:lstStyle/>
        <a:p>
          <a:endParaRPr lang="en-US" sz="2600"/>
        </a:p>
      </dgm:t>
    </dgm:pt>
    <dgm:pt modelId="{BCA93437-8CDE-4FF2-9520-1BC27C915365}" type="sibTrans" cxnId="{E352D263-232F-43A8-B7D4-7414AA324D03}">
      <dgm:prSet/>
      <dgm:spPr/>
      <dgm:t>
        <a:bodyPr/>
        <a:lstStyle/>
        <a:p>
          <a:endParaRPr lang="en-US"/>
        </a:p>
      </dgm:t>
    </dgm:pt>
    <dgm:pt modelId="{A5724A4E-15BC-4815-BB59-8E8D10DB9C0D}">
      <dgm:prSet phldrT="[Text]" custT="1"/>
      <dgm:spPr>
        <a:solidFill>
          <a:srgbClr val="0000CC"/>
        </a:solidFill>
      </dgm:spPr>
      <dgm:t>
        <a:bodyPr/>
        <a:lstStyle/>
        <a:p>
          <a:r>
            <a:rPr lang="en-US" sz="2600" b="1" smtClean="0">
              <a:solidFill>
                <a:schemeClr val="bg2"/>
              </a:solidFill>
            </a:rPr>
            <a:t>NGHỀ</a:t>
          </a:r>
        </a:p>
        <a:p>
          <a:r>
            <a:rPr lang="en-US" sz="2600" b="1" smtClean="0">
              <a:solidFill>
                <a:schemeClr val="bg2"/>
              </a:solidFill>
            </a:rPr>
            <a:t>(4)</a:t>
          </a:r>
          <a:endParaRPr lang="en-US" sz="2600" b="1">
            <a:solidFill>
              <a:schemeClr val="bg2"/>
            </a:solidFill>
          </a:endParaRPr>
        </a:p>
      </dgm:t>
    </dgm:pt>
    <dgm:pt modelId="{F26A8391-3479-4474-BF1D-D089E0AB0E71}" type="parTrans" cxnId="{8B5C83A7-9697-493D-B5FD-F5EB961E86F8}">
      <dgm:prSet custT="1"/>
      <dgm:spPr>
        <a:ln>
          <a:solidFill>
            <a:schemeClr val="tx1"/>
          </a:solidFill>
        </a:ln>
      </dgm:spPr>
      <dgm:t>
        <a:bodyPr/>
        <a:lstStyle/>
        <a:p>
          <a:endParaRPr lang="en-US" sz="2600"/>
        </a:p>
      </dgm:t>
    </dgm:pt>
    <dgm:pt modelId="{B050682E-B78C-4C35-A89C-84228E0DF9DF}" type="sibTrans" cxnId="{8B5C83A7-9697-493D-B5FD-F5EB961E86F8}">
      <dgm:prSet/>
      <dgm:spPr/>
      <dgm:t>
        <a:bodyPr/>
        <a:lstStyle/>
        <a:p>
          <a:endParaRPr lang="en-US"/>
        </a:p>
      </dgm:t>
    </dgm:pt>
    <dgm:pt modelId="{3CAE722C-888F-4681-8B30-8D42FBD95AC3}">
      <dgm:prSet custT="1"/>
      <dgm:spPr>
        <a:solidFill>
          <a:srgbClr val="006600"/>
        </a:solidFill>
      </dgm:spPr>
      <dgm:t>
        <a:bodyPr/>
        <a:lstStyle/>
        <a:p>
          <a:r>
            <a:rPr lang="en-US" sz="2800" b="1" smtClean="0"/>
            <a:t>VIỆC LÀM</a:t>
          </a:r>
        </a:p>
        <a:p>
          <a:r>
            <a:rPr lang="en-US" sz="2800" b="1" smtClean="0"/>
            <a:t>(5)</a:t>
          </a:r>
          <a:endParaRPr lang="en-US" sz="2800" b="1"/>
        </a:p>
      </dgm:t>
    </dgm:pt>
    <dgm:pt modelId="{FA5B562C-9A83-4550-ABC3-28C852231770}" type="parTrans" cxnId="{91F541B9-27B0-4FE8-806C-E44AEC584C6D}">
      <dgm:prSet custT="1"/>
      <dgm:spPr>
        <a:ln>
          <a:solidFill>
            <a:schemeClr val="tx1"/>
          </a:solidFill>
        </a:ln>
      </dgm:spPr>
      <dgm:t>
        <a:bodyPr/>
        <a:lstStyle/>
        <a:p>
          <a:endParaRPr lang="en-US" sz="2600"/>
        </a:p>
      </dgm:t>
    </dgm:pt>
    <dgm:pt modelId="{495BEE27-9514-4B5C-8EAE-7A8022A50113}" type="sibTrans" cxnId="{91F541B9-27B0-4FE8-806C-E44AEC584C6D}">
      <dgm:prSet/>
      <dgm:spPr/>
      <dgm:t>
        <a:bodyPr/>
        <a:lstStyle/>
        <a:p>
          <a:endParaRPr lang="en-US"/>
        </a:p>
      </dgm:t>
    </dgm:pt>
    <dgm:pt modelId="{F8745AED-3034-43A8-955D-7898734AEDD6}">
      <dgm:prSet custT="1"/>
      <dgm:spPr>
        <a:solidFill>
          <a:srgbClr val="FF0000"/>
        </a:solidFill>
      </dgm:spPr>
      <dgm:t>
        <a:bodyPr/>
        <a:lstStyle/>
        <a:p>
          <a:r>
            <a:rPr lang="en-US" sz="2600" b="1" smtClean="0">
              <a:latin typeface="Arial" pitchFamily="34" charset="0"/>
              <a:cs typeface="Arial" pitchFamily="34" charset="0"/>
            </a:rPr>
            <a:t>TUYỂN DỤNG</a:t>
          </a:r>
        </a:p>
        <a:p>
          <a:r>
            <a:rPr lang="en-US" sz="2600" b="1" smtClean="0">
              <a:latin typeface="Arial" pitchFamily="34" charset="0"/>
              <a:cs typeface="Arial" pitchFamily="34" charset="0"/>
            </a:rPr>
            <a:t>(6)</a:t>
          </a:r>
          <a:endParaRPr lang="en-US" sz="2600" b="1">
            <a:latin typeface="Arial" pitchFamily="34" charset="0"/>
            <a:cs typeface="Arial" pitchFamily="34" charset="0"/>
          </a:endParaRPr>
        </a:p>
      </dgm:t>
    </dgm:pt>
    <dgm:pt modelId="{69B3923F-B90F-4CF8-B0A5-615881FD316C}" type="parTrans" cxnId="{F11973A5-01BA-4280-B420-634B94E72945}">
      <dgm:prSet custT="1"/>
      <dgm:spPr>
        <a:ln>
          <a:solidFill>
            <a:schemeClr val="tx1"/>
          </a:solidFill>
        </a:ln>
      </dgm:spPr>
      <dgm:t>
        <a:bodyPr/>
        <a:lstStyle/>
        <a:p>
          <a:endParaRPr lang="en-US" sz="2600"/>
        </a:p>
      </dgm:t>
    </dgm:pt>
    <dgm:pt modelId="{4AE9ED6A-19F6-495F-A3D9-337E3AA5A3A4}" type="sibTrans" cxnId="{F11973A5-01BA-4280-B420-634B94E72945}">
      <dgm:prSet/>
      <dgm:spPr/>
      <dgm:t>
        <a:bodyPr/>
        <a:lstStyle/>
        <a:p>
          <a:endParaRPr lang="en-US"/>
        </a:p>
      </dgm:t>
    </dgm:pt>
    <dgm:pt modelId="{9C87B311-D232-45D3-A597-0F1E8BDDE917}" type="pres">
      <dgm:prSet presAssocID="{6A447C33-038A-4690-B594-FD75A8776235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0DE6595-7588-47E0-8B13-1DF05E98F5DD}" type="pres">
      <dgm:prSet presAssocID="{797EC2FC-CBBE-4F33-A711-BAE542AFF31E}" presName="centerShape" presStyleLbl="node0" presStyleIdx="0" presStyleCnt="1" custScaleX="167598" custScaleY="170781"/>
      <dgm:spPr/>
      <dgm:t>
        <a:bodyPr/>
        <a:lstStyle/>
        <a:p>
          <a:endParaRPr lang="en-US"/>
        </a:p>
      </dgm:t>
    </dgm:pt>
    <dgm:pt modelId="{FFD4959C-BE15-4021-AF4F-F943B88A2C1B}" type="pres">
      <dgm:prSet presAssocID="{72AFE835-2DC0-46CE-B1DD-31660BEAF065}" presName="parTrans" presStyleLbl="sibTrans2D1" presStyleIdx="0" presStyleCnt="6"/>
      <dgm:spPr/>
      <dgm:t>
        <a:bodyPr/>
        <a:lstStyle/>
        <a:p>
          <a:endParaRPr lang="en-US"/>
        </a:p>
      </dgm:t>
    </dgm:pt>
    <dgm:pt modelId="{F6383BB5-5D90-4A29-BC04-BF54C48C7B25}" type="pres">
      <dgm:prSet presAssocID="{72AFE835-2DC0-46CE-B1DD-31660BEAF065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A9C647FE-4A7A-4B2C-A291-12B6D378C87F}" type="pres">
      <dgm:prSet presAssocID="{859C4C59-AB81-4628-8CB7-3DB24CF1E233}" presName="node" presStyleLbl="node1" presStyleIdx="0" presStyleCnt="6" custScaleX="127610" custScaleY="75292" custRadScaleRad="106803" custRadScaleInc="10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0AE64D-969E-4F6B-B7B4-A497EA8B92AA}" type="pres">
      <dgm:prSet presAssocID="{944C9B0E-1065-477C-8EC0-4EA3D6237CBC}" presName="parTrans" presStyleLbl="sibTrans2D1" presStyleIdx="1" presStyleCnt="6"/>
      <dgm:spPr/>
      <dgm:t>
        <a:bodyPr/>
        <a:lstStyle/>
        <a:p>
          <a:endParaRPr lang="en-US"/>
        </a:p>
      </dgm:t>
    </dgm:pt>
    <dgm:pt modelId="{642B3AAD-1B19-47DA-AE97-3D75E0D1ED66}" type="pres">
      <dgm:prSet presAssocID="{944C9B0E-1065-477C-8EC0-4EA3D6237CBC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3E1FCC8D-D160-4D30-86FB-A85570E2D152}" type="pres">
      <dgm:prSet presAssocID="{1071BF77-B36B-4074-AC65-570719C3FDFA}" presName="node" presStyleLbl="node1" presStyleIdx="1" presStyleCnt="6" custScaleX="136276" custRadScaleRad="131035" custRadScaleInc="188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80B6B9-E354-4DAD-9188-D8B1FD954485}" type="pres">
      <dgm:prSet presAssocID="{33C2567B-CCA9-4982-839E-1FC755AD3BAD}" presName="parTrans" presStyleLbl="sibTrans2D1" presStyleIdx="2" presStyleCnt="6"/>
      <dgm:spPr/>
      <dgm:t>
        <a:bodyPr/>
        <a:lstStyle/>
        <a:p>
          <a:endParaRPr lang="en-US"/>
        </a:p>
      </dgm:t>
    </dgm:pt>
    <dgm:pt modelId="{2BB80390-3A95-4594-8CEE-E5B8A3B9BE87}" type="pres">
      <dgm:prSet presAssocID="{33C2567B-CCA9-4982-839E-1FC755AD3BAD}" presName="connectorText" presStyleLbl="sibTrans2D1" presStyleIdx="2" presStyleCnt="6"/>
      <dgm:spPr/>
      <dgm:t>
        <a:bodyPr/>
        <a:lstStyle/>
        <a:p>
          <a:endParaRPr lang="en-US"/>
        </a:p>
      </dgm:t>
    </dgm:pt>
    <dgm:pt modelId="{54AB0745-A4CE-4B62-8663-CB44568FC13C}" type="pres">
      <dgm:prSet presAssocID="{B8AFBE8B-FE44-49E9-A4FB-5BA0005E8A5C}" presName="node" presStyleLbl="node1" presStyleIdx="2" presStyleCnt="6" custScaleX="130448" custRadScaleRad="129031" custRadScaleInc="-21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9B4DC2-AAA3-4E7E-8044-3DAEF0A502E0}" type="pres">
      <dgm:prSet presAssocID="{F26A8391-3479-4474-BF1D-D089E0AB0E71}" presName="parTrans" presStyleLbl="sibTrans2D1" presStyleIdx="3" presStyleCnt="6"/>
      <dgm:spPr/>
      <dgm:t>
        <a:bodyPr/>
        <a:lstStyle/>
        <a:p>
          <a:endParaRPr lang="en-US"/>
        </a:p>
      </dgm:t>
    </dgm:pt>
    <dgm:pt modelId="{99587026-D8D6-4FB3-8454-DB9CB65712E8}" type="pres">
      <dgm:prSet presAssocID="{F26A8391-3479-4474-BF1D-D089E0AB0E71}" presName="connectorText" presStyleLbl="sibTrans2D1" presStyleIdx="3" presStyleCnt="6"/>
      <dgm:spPr/>
      <dgm:t>
        <a:bodyPr/>
        <a:lstStyle/>
        <a:p>
          <a:endParaRPr lang="en-US"/>
        </a:p>
      </dgm:t>
    </dgm:pt>
    <dgm:pt modelId="{55DDDB40-458E-4626-A66E-C7CB5AC51623}" type="pres">
      <dgm:prSet presAssocID="{A5724A4E-15BC-4815-BB59-8E8D10DB9C0D}" presName="node" presStyleLbl="node1" presStyleIdx="3" presStyleCnt="6" custScaleX="124391" custScaleY="66420" custRadScaleRad="106900" custRadScaleInc="822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D7E76-BB80-42CC-8933-7BB46147F7A1}" type="pres">
      <dgm:prSet presAssocID="{FA5B562C-9A83-4550-ABC3-28C852231770}" presName="parTrans" presStyleLbl="sibTrans2D1" presStyleIdx="4" presStyleCnt="6"/>
      <dgm:spPr/>
      <dgm:t>
        <a:bodyPr/>
        <a:lstStyle/>
        <a:p>
          <a:endParaRPr lang="en-US"/>
        </a:p>
      </dgm:t>
    </dgm:pt>
    <dgm:pt modelId="{5FF85F0B-765D-4D1C-8517-4D3A55E43B3F}" type="pres">
      <dgm:prSet presAssocID="{FA5B562C-9A83-4550-ABC3-28C852231770}" presName="connectorText" presStyleLbl="sibTrans2D1" presStyleIdx="4" presStyleCnt="6"/>
      <dgm:spPr/>
      <dgm:t>
        <a:bodyPr/>
        <a:lstStyle/>
        <a:p>
          <a:endParaRPr lang="en-US"/>
        </a:p>
      </dgm:t>
    </dgm:pt>
    <dgm:pt modelId="{2DB024F4-8BE2-4A0A-BC14-A74330B786EB}" type="pres">
      <dgm:prSet presAssocID="{3CAE722C-888F-4681-8B30-8D42FBD95AC3}" presName="node" presStyleLbl="node1" presStyleIdx="4" presStyleCnt="6" custScaleX="122360" custScaleY="91144" custRadScaleRad="133793" custRadScaleInc="3822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801E85-1840-4043-8806-D4A106D45A22}" type="pres">
      <dgm:prSet presAssocID="{69B3923F-B90F-4CF8-B0A5-615881FD316C}" presName="parTrans" presStyleLbl="sibTrans2D1" presStyleIdx="5" presStyleCnt="6"/>
      <dgm:spPr/>
      <dgm:t>
        <a:bodyPr/>
        <a:lstStyle/>
        <a:p>
          <a:endParaRPr lang="en-US"/>
        </a:p>
      </dgm:t>
    </dgm:pt>
    <dgm:pt modelId="{A09755A7-32C7-45D7-B3BE-C014FDEAB4AD}" type="pres">
      <dgm:prSet presAssocID="{69B3923F-B90F-4CF8-B0A5-615881FD316C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0B98909A-6231-4815-8734-5245ED5C8B17}" type="pres">
      <dgm:prSet presAssocID="{F8745AED-3034-43A8-955D-7898734AEDD6}" presName="node" presStyleLbl="node1" presStyleIdx="5" presStyleCnt="6" custScaleX="122444" custRadScaleRad="134346" custRadScaleInc="-549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4A4CB7-EBAD-461E-BCE5-B4B8C90B9983}" type="presOf" srcId="{33C2567B-CCA9-4982-839E-1FC755AD3BAD}" destId="{2BB80390-3A95-4594-8CEE-E5B8A3B9BE87}" srcOrd="1" destOrd="0" presId="urn:microsoft.com/office/officeart/2005/8/layout/radial5"/>
    <dgm:cxn modelId="{91F541B9-27B0-4FE8-806C-E44AEC584C6D}" srcId="{797EC2FC-CBBE-4F33-A711-BAE542AFF31E}" destId="{3CAE722C-888F-4681-8B30-8D42FBD95AC3}" srcOrd="4" destOrd="0" parTransId="{FA5B562C-9A83-4550-ABC3-28C852231770}" sibTransId="{495BEE27-9514-4B5C-8EAE-7A8022A50113}"/>
    <dgm:cxn modelId="{F11973A5-01BA-4280-B420-634B94E72945}" srcId="{797EC2FC-CBBE-4F33-A711-BAE542AFF31E}" destId="{F8745AED-3034-43A8-955D-7898734AEDD6}" srcOrd="5" destOrd="0" parTransId="{69B3923F-B90F-4CF8-B0A5-615881FD316C}" sibTransId="{4AE9ED6A-19F6-495F-A3D9-337E3AA5A3A4}"/>
    <dgm:cxn modelId="{CF701AC5-3763-438F-8E6B-C8F543BA49F1}" type="presOf" srcId="{69B3923F-B90F-4CF8-B0A5-615881FD316C}" destId="{A09755A7-32C7-45D7-B3BE-C014FDEAB4AD}" srcOrd="1" destOrd="0" presId="urn:microsoft.com/office/officeart/2005/8/layout/radial5"/>
    <dgm:cxn modelId="{8D6D7B73-8CDF-478A-8E58-D91E5B8BBBBD}" type="presOf" srcId="{F26A8391-3479-4474-BF1D-D089E0AB0E71}" destId="{F99B4DC2-AAA3-4E7E-8044-3DAEF0A502E0}" srcOrd="0" destOrd="0" presId="urn:microsoft.com/office/officeart/2005/8/layout/radial5"/>
    <dgm:cxn modelId="{DA6D7A64-FF9F-4BEE-AA0D-563E2E721E1C}" srcId="{6A447C33-038A-4690-B594-FD75A8776235}" destId="{797EC2FC-CBBE-4F33-A711-BAE542AFF31E}" srcOrd="0" destOrd="0" parTransId="{F8D63CA3-BB5F-42F5-823F-9EB6E1948714}" sibTransId="{4AFD1B39-CAA8-46AA-A04E-9CD722088984}"/>
    <dgm:cxn modelId="{8B5C83A7-9697-493D-B5FD-F5EB961E86F8}" srcId="{797EC2FC-CBBE-4F33-A711-BAE542AFF31E}" destId="{A5724A4E-15BC-4815-BB59-8E8D10DB9C0D}" srcOrd="3" destOrd="0" parTransId="{F26A8391-3479-4474-BF1D-D089E0AB0E71}" sibTransId="{B050682E-B78C-4C35-A89C-84228E0DF9DF}"/>
    <dgm:cxn modelId="{E352D263-232F-43A8-B7D4-7414AA324D03}" srcId="{797EC2FC-CBBE-4F33-A711-BAE542AFF31E}" destId="{B8AFBE8B-FE44-49E9-A4FB-5BA0005E8A5C}" srcOrd="2" destOrd="0" parTransId="{33C2567B-CCA9-4982-839E-1FC755AD3BAD}" sibTransId="{BCA93437-8CDE-4FF2-9520-1BC27C915365}"/>
    <dgm:cxn modelId="{E274506E-BDBE-47AA-8A88-5A57C64F683C}" type="presOf" srcId="{944C9B0E-1065-477C-8EC0-4EA3D6237CBC}" destId="{3F0AE64D-969E-4F6B-B7B4-A497EA8B92AA}" srcOrd="0" destOrd="0" presId="urn:microsoft.com/office/officeart/2005/8/layout/radial5"/>
    <dgm:cxn modelId="{EFEBAAE4-1BAE-4E4E-BC5D-B3276F292027}" type="presOf" srcId="{6A447C33-038A-4690-B594-FD75A8776235}" destId="{9C87B311-D232-45D3-A597-0F1E8BDDE917}" srcOrd="0" destOrd="0" presId="urn:microsoft.com/office/officeart/2005/8/layout/radial5"/>
    <dgm:cxn modelId="{6696C5C1-345D-44BC-A56F-FEDAB3A5F7A3}" type="presOf" srcId="{859C4C59-AB81-4628-8CB7-3DB24CF1E233}" destId="{A9C647FE-4A7A-4B2C-A291-12B6D378C87F}" srcOrd="0" destOrd="0" presId="urn:microsoft.com/office/officeart/2005/8/layout/radial5"/>
    <dgm:cxn modelId="{5DFAD371-0753-4295-BE1F-BA01DDF4B1F1}" type="presOf" srcId="{72AFE835-2DC0-46CE-B1DD-31660BEAF065}" destId="{F6383BB5-5D90-4A29-BC04-BF54C48C7B25}" srcOrd="1" destOrd="0" presId="urn:microsoft.com/office/officeart/2005/8/layout/radial5"/>
    <dgm:cxn modelId="{E48E4849-36BB-4B9A-B252-83D6C3E7D187}" type="presOf" srcId="{72AFE835-2DC0-46CE-B1DD-31660BEAF065}" destId="{FFD4959C-BE15-4021-AF4F-F943B88A2C1B}" srcOrd="0" destOrd="0" presId="urn:microsoft.com/office/officeart/2005/8/layout/radial5"/>
    <dgm:cxn modelId="{F523E7DC-2345-4D15-8AFE-BAD4FA466A9A}" type="presOf" srcId="{FA5B562C-9A83-4550-ABC3-28C852231770}" destId="{DC4D7E76-BB80-42CC-8933-7BB46147F7A1}" srcOrd="0" destOrd="0" presId="urn:microsoft.com/office/officeart/2005/8/layout/radial5"/>
    <dgm:cxn modelId="{AB69FE10-1EA6-445D-B2A2-328ED0A3F265}" type="presOf" srcId="{944C9B0E-1065-477C-8EC0-4EA3D6237CBC}" destId="{642B3AAD-1B19-47DA-AE97-3D75E0D1ED66}" srcOrd="1" destOrd="0" presId="urn:microsoft.com/office/officeart/2005/8/layout/radial5"/>
    <dgm:cxn modelId="{9CF9EBC7-3D0B-42BF-9926-CBCB1F14D4A2}" type="presOf" srcId="{3CAE722C-888F-4681-8B30-8D42FBD95AC3}" destId="{2DB024F4-8BE2-4A0A-BC14-A74330B786EB}" srcOrd="0" destOrd="0" presId="urn:microsoft.com/office/officeart/2005/8/layout/radial5"/>
    <dgm:cxn modelId="{863C2573-43AF-400B-89D7-CECEB2ABAE2F}" type="presOf" srcId="{F8745AED-3034-43A8-955D-7898734AEDD6}" destId="{0B98909A-6231-4815-8734-5245ED5C8B17}" srcOrd="0" destOrd="0" presId="urn:microsoft.com/office/officeart/2005/8/layout/radial5"/>
    <dgm:cxn modelId="{68254AF5-04D8-456D-9388-00BB822118F3}" srcId="{797EC2FC-CBBE-4F33-A711-BAE542AFF31E}" destId="{1071BF77-B36B-4074-AC65-570719C3FDFA}" srcOrd="1" destOrd="0" parTransId="{944C9B0E-1065-477C-8EC0-4EA3D6237CBC}" sibTransId="{875C5971-FBBF-405B-AF3F-4736BA889027}"/>
    <dgm:cxn modelId="{F8B768A3-DBFA-4E97-81D1-AAB43E365195}" srcId="{797EC2FC-CBBE-4F33-A711-BAE542AFF31E}" destId="{859C4C59-AB81-4628-8CB7-3DB24CF1E233}" srcOrd="0" destOrd="0" parTransId="{72AFE835-2DC0-46CE-B1DD-31660BEAF065}" sibTransId="{8E758674-169B-4788-A4CE-FCC2350DBFF9}"/>
    <dgm:cxn modelId="{4F2079B1-A753-4322-869F-0C5C1A2243DB}" type="presOf" srcId="{1071BF77-B36B-4074-AC65-570719C3FDFA}" destId="{3E1FCC8D-D160-4D30-86FB-A85570E2D152}" srcOrd="0" destOrd="0" presId="urn:microsoft.com/office/officeart/2005/8/layout/radial5"/>
    <dgm:cxn modelId="{B2027416-D9E1-47E7-BF6F-1E9EFF13B6CE}" type="presOf" srcId="{B8AFBE8B-FE44-49E9-A4FB-5BA0005E8A5C}" destId="{54AB0745-A4CE-4B62-8663-CB44568FC13C}" srcOrd="0" destOrd="0" presId="urn:microsoft.com/office/officeart/2005/8/layout/radial5"/>
    <dgm:cxn modelId="{84AABED7-6358-401B-B026-9813B0CAB3C1}" type="presOf" srcId="{FA5B562C-9A83-4550-ABC3-28C852231770}" destId="{5FF85F0B-765D-4D1C-8517-4D3A55E43B3F}" srcOrd="1" destOrd="0" presId="urn:microsoft.com/office/officeart/2005/8/layout/radial5"/>
    <dgm:cxn modelId="{57D23386-081B-43CD-835A-07D525D35B12}" type="presOf" srcId="{69B3923F-B90F-4CF8-B0A5-615881FD316C}" destId="{68801E85-1840-4043-8806-D4A106D45A22}" srcOrd="0" destOrd="0" presId="urn:microsoft.com/office/officeart/2005/8/layout/radial5"/>
    <dgm:cxn modelId="{6272643C-E3A2-49BF-A256-78F8DFECE949}" type="presOf" srcId="{797EC2FC-CBBE-4F33-A711-BAE542AFF31E}" destId="{00DE6595-7588-47E0-8B13-1DF05E98F5DD}" srcOrd="0" destOrd="0" presId="urn:microsoft.com/office/officeart/2005/8/layout/radial5"/>
    <dgm:cxn modelId="{FB4E65EB-653E-43C4-B411-E543B66CD7E6}" type="presOf" srcId="{A5724A4E-15BC-4815-BB59-8E8D10DB9C0D}" destId="{55DDDB40-458E-4626-A66E-C7CB5AC51623}" srcOrd="0" destOrd="0" presId="urn:microsoft.com/office/officeart/2005/8/layout/radial5"/>
    <dgm:cxn modelId="{27ACA955-C53A-4FB4-98D4-3973BA155019}" type="presOf" srcId="{33C2567B-CCA9-4982-839E-1FC755AD3BAD}" destId="{D080B6B9-E354-4DAD-9188-D8B1FD954485}" srcOrd="0" destOrd="0" presId="urn:microsoft.com/office/officeart/2005/8/layout/radial5"/>
    <dgm:cxn modelId="{804E24EE-08D8-4FAD-8981-C64FB7567B29}" type="presOf" srcId="{F26A8391-3479-4474-BF1D-D089E0AB0E71}" destId="{99587026-D8D6-4FB3-8454-DB9CB65712E8}" srcOrd="1" destOrd="0" presId="urn:microsoft.com/office/officeart/2005/8/layout/radial5"/>
    <dgm:cxn modelId="{3827AB2D-9521-4D66-B583-D408275FB4D4}" type="presParOf" srcId="{9C87B311-D232-45D3-A597-0F1E8BDDE917}" destId="{00DE6595-7588-47E0-8B13-1DF05E98F5DD}" srcOrd="0" destOrd="0" presId="urn:microsoft.com/office/officeart/2005/8/layout/radial5"/>
    <dgm:cxn modelId="{82DC5C2F-F57E-41C3-93D0-44AC815D730C}" type="presParOf" srcId="{9C87B311-D232-45D3-A597-0F1E8BDDE917}" destId="{FFD4959C-BE15-4021-AF4F-F943B88A2C1B}" srcOrd="1" destOrd="0" presId="urn:microsoft.com/office/officeart/2005/8/layout/radial5"/>
    <dgm:cxn modelId="{6B65C6AB-B8D8-4614-A5BD-D77E687CC040}" type="presParOf" srcId="{FFD4959C-BE15-4021-AF4F-F943B88A2C1B}" destId="{F6383BB5-5D90-4A29-BC04-BF54C48C7B25}" srcOrd="0" destOrd="0" presId="urn:microsoft.com/office/officeart/2005/8/layout/radial5"/>
    <dgm:cxn modelId="{1EF0BE3B-0D68-4A6A-8B0B-413B5B32F26F}" type="presParOf" srcId="{9C87B311-D232-45D3-A597-0F1E8BDDE917}" destId="{A9C647FE-4A7A-4B2C-A291-12B6D378C87F}" srcOrd="2" destOrd="0" presId="urn:microsoft.com/office/officeart/2005/8/layout/radial5"/>
    <dgm:cxn modelId="{DB544912-0D14-4281-A938-82247C9D71E2}" type="presParOf" srcId="{9C87B311-D232-45D3-A597-0F1E8BDDE917}" destId="{3F0AE64D-969E-4F6B-B7B4-A497EA8B92AA}" srcOrd="3" destOrd="0" presId="urn:microsoft.com/office/officeart/2005/8/layout/radial5"/>
    <dgm:cxn modelId="{CFB7A4FB-5DF3-4CEE-81AF-99D15A103D14}" type="presParOf" srcId="{3F0AE64D-969E-4F6B-B7B4-A497EA8B92AA}" destId="{642B3AAD-1B19-47DA-AE97-3D75E0D1ED66}" srcOrd="0" destOrd="0" presId="urn:microsoft.com/office/officeart/2005/8/layout/radial5"/>
    <dgm:cxn modelId="{6D60D955-5C00-4FDB-93B4-F2A97359F6B1}" type="presParOf" srcId="{9C87B311-D232-45D3-A597-0F1E8BDDE917}" destId="{3E1FCC8D-D160-4D30-86FB-A85570E2D152}" srcOrd="4" destOrd="0" presId="urn:microsoft.com/office/officeart/2005/8/layout/radial5"/>
    <dgm:cxn modelId="{13B6C5E2-60AB-40B0-9039-72D500ADAA05}" type="presParOf" srcId="{9C87B311-D232-45D3-A597-0F1E8BDDE917}" destId="{D080B6B9-E354-4DAD-9188-D8B1FD954485}" srcOrd="5" destOrd="0" presId="urn:microsoft.com/office/officeart/2005/8/layout/radial5"/>
    <dgm:cxn modelId="{F1310960-7566-47BC-A405-B1582DD33C91}" type="presParOf" srcId="{D080B6B9-E354-4DAD-9188-D8B1FD954485}" destId="{2BB80390-3A95-4594-8CEE-E5B8A3B9BE87}" srcOrd="0" destOrd="0" presId="urn:microsoft.com/office/officeart/2005/8/layout/radial5"/>
    <dgm:cxn modelId="{F157823C-7C9B-4A4F-827C-B60F238CECE3}" type="presParOf" srcId="{9C87B311-D232-45D3-A597-0F1E8BDDE917}" destId="{54AB0745-A4CE-4B62-8663-CB44568FC13C}" srcOrd="6" destOrd="0" presId="urn:microsoft.com/office/officeart/2005/8/layout/radial5"/>
    <dgm:cxn modelId="{79246225-DB1D-461A-A12F-37721DA4E9EF}" type="presParOf" srcId="{9C87B311-D232-45D3-A597-0F1E8BDDE917}" destId="{F99B4DC2-AAA3-4E7E-8044-3DAEF0A502E0}" srcOrd="7" destOrd="0" presId="urn:microsoft.com/office/officeart/2005/8/layout/radial5"/>
    <dgm:cxn modelId="{2C547D7D-CD07-4A31-BF2C-D341B38CC13F}" type="presParOf" srcId="{F99B4DC2-AAA3-4E7E-8044-3DAEF0A502E0}" destId="{99587026-D8D6-4FB3-8454-DB9CB65712E8}" srcOrd="0" destOrd="0" presId="urn:microsoft.com/office/officeart/2005/8/layout/radial5"/>
    <dgm:cxn modelId="{097B15C0-5216-4BD6-9671-51F0A13B0D7E}" type="presParOf" srcId="{9C87B311-D232-45D3-A597-0F1E8BDDE917}" destId="{55DDDB40-458E-4626-A66E-C7CB5AC51623}" srcOrd="8" destOrd="0" presId="urn:microsoft.com/office/officeart/2005/8/layout/radial5"/>
    <dgm:cxn modelId="{3B9C722C-BE40-41E1-9A5E-1052ADFCE196}" type="presParOf" srcId="{9C87B311-D232-45D3-A597-0F1E8BDDE917}" destId="{DC4D7E76-BB80-42CC-8933-7BB46147F7A1}" srcOrd="9" destOrd="0" presId="urn:microsoft.com/office/officeart/2005/8/layout/radial5"/>
    <dgm:cxn modelId="{8F5FA698-2885-4B63-9A7B-1F7E83983717}" type="presParOf" srcId="{DC4D7E76-BB80-42CC-8933-7BB46147F7A1}" destId="{5FF85F0B-765D-4D1C-8517-4D3A55E43B3F}" srcOrd="0" destOrd="0" presId="urn:microsoft.com/office/officeart/2005/8/layout/radial5"/>
    <dgm:cxn modelId="{0867376F-45FA-4509-A5D3-21985214B612}" type="presParOf" srcId="{9C87B311-D232-45D3-A597-0F1E8BDDE917}" destId="{2DB024F4-8BE2-4A0A-BC14-A74330B786EB}" srcOrd="10" destOrd="0" presId="urn:microsoft.com/office/officeart/2005/8/layout/radial5"/>
    <dgm:cxn modelId="{405AA582-EFD7-4E39-8F91-0F7C413CC6EE}" type="presParOf" srcId="{9C87B311-D232-45D3-A597-0F1E8BDDE917}" destId="{68801E85-1840-4043-8806-D4A106D45A22}" srcOrd="11" destOrd="0" presId="urn:microsoft.com/office/officeart/2005/8/layout/radial5"/>
    <dgm:cxn modelId="{E5C1B730-CCB4-4EC9-BA75-8F0AD2E72269}" type="presParOf" srcId="{68801E85-1840-4043-8806-D4A106D45A22}" destId="{A09755A7-32C7-45D7-B3BE-C014FDEAB4AD}" srcOrd="0" destOrd="0" presId="urn:microsoft.com/office/officeart/2005/8/layout/radial5"/>
    <dgm:cxn modelId="{2F110C21-850C-48CD-81F3-3934B6C09B03}" type="presParOf" srcId="{9C87B311-D232-45D3-A597-0F1E8BDDE917}" destId="{0B98909A-6231-4815-8734-5245ED5C8B17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5EEDBB9-B56D-4613-9EF0-E031EA316632}" type="doc">
      <dgm:prSet loTypeId="urn:microsoft.com/office/officeart/2005/8/layout/v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SG"/>
        </a:p>
      </dgm:t>
    </dgm:pt>
    <dgm:pt modelId="{561ADA5B-2D58-4337-B0D4-76563FC91AF4}">
      <dgm:prSet phldrT="[Text]"/>
      <dgm:spPr>
        <a:solidFill>
          <a:srgbClr val="0000CC"/>
        </a:solidFill>
      </dgm:spPr>
      <dgm:t>
        <a:bodyPr/>
        <a:lstStyle/>
        <a:p>
          <a:r>
            <a:rPr lang="en-US" smtClean="0"/>
            <a:t>THPT</a:t>
          </a:r>
          <a:endParaRPr lang="en-SG"/>
        </a:p>
      </dgm:t>
    </dgm:pt>
    <dgm:pt modelId="{2B2B1D7F-F876-465A-B55C-1B0BD183FBD0}" type="parTrans" cxnId="{5ADFC7E4-BEF1-4057-B6E7-61324DC0FC67}">
      <dgm:prSet/>
      <dgm:spPr/>
      <dgm:t>
        <a:bodyPr/>
        <a:lstStyle/>
        <a:p>
          <a:endParaRPr lang="en-SG"/>
        </a:p>
      </dgm:t>
    </dgm:pt>
    <dgm:pt modelId="{551D8D51-67A2-43A7-94F9-21AA2A352B58}" type="sibTrans" cxnId="{5ADFC7E4-BEF1-4057-B6E7-61324DC0FC67}">
      <dgm:prSet/>
      <dgm:spPr/>
      <dgm:t>
        <a:bodyPr/>
        <a:lstStyle/>
        <a:p>
          <a:endParaRPr lang="en-SG"/>
        </a:p>
      </dgm:t>
    </dgm:pt>
    <dgm:pt modelId="{A0117292-7C5C-4466-BE8F-CFFACC57ADBD}">
      <dgm:prSet phldrT="[Text]" custT="1"/>
      <dgm:spPr/>
      <dgm:t>
        <a:bodyPr/>
        <a:lstStyle/>
        <a:p>
          <a:r>
            <a:rPr lang="en-US" sz="28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TOÁN-NGỮ VĂN-</a:t>
          </a:r>
          <a:r>
            <a:rPr lang="en-US" sz="2800" b="1" u="sng" smtClean="0">
              <a:solidFill>
                <a:srgbClr val="000066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NGOẠI NGỮ</a:t>
          </a:r>
          <a:endParaRPr lang="en-SG" sz="2800" b="1" u="sng">
            <a:solidFill>
              <a:srgbClr val="000066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0748907-7270-4058-B651-8FF5F2081414}" type="parTrans" cxnId="{435A3E11-D444-46F3-95F6-7B7E3CC9951E}">
      <dgm:prSet/>
      <dgm:spPr/>
      <dgm:t>
        <a:bodyPr/>
        <a:lstStyle/>
        <a:p>
          <a:endParaRPr lang="en-SG"/>
        </a:p>
      </dgm:t>
    </dgm:pt>
    <dgm:pt modelId="{275F7476-3C06-4AD0-B377-965A6AA0E4A0}" type="sibTrans" cxnId="{435A3E11-D444-46F3-95F6-7B7E3CC9951E}">
      <dgm:prSet/>
      <dgm:spPr/>
      <dgm:t>
        <a:bodyPr/>
        <a:lstStyle/>
        <a:p>
          <a:endParaRPr lang="en-SG"/>
        </a:p>
      </dgm:t>
    </dgm:pt>
    <dgm:pt modelId="{5729E02C-FF06-4EC2-8B66-9C1CCCB2BFC3}">
      <dgm:prSet phldrT="[Text]" custT="1"/>
      <dgm:spPr/>
      <dgm:t>
        <a:bodyPr/>
        <a:lstStyle/>
        <a:p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LÝ / HÓA / SI / SỬ / ĐỊA</a:t>
          </a:r>
          <a:endParaRPr lang="en-SG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DCB7DAB6-7F0F-4F30-8323-2B98C6F1E3BC}" type="parTrans" cxnId="{42D93B43-036E-4DA8-8458-777EAFE0B270}">
      <dgm:prSet/>
      <dgm:spPr/>
      <dgm:t>
        <a:bodyPr/>
        <a:lstStyle/>
        <a:p>
          <a:endParaRPr lang="en-SG"/>
        </a:p>
      </dgm:t>
    </dgm:pt>
    <dgm:pt modelId="{CD22A98B-C31F-45F8-AF57-FD438B110BF9}" type="sibTrans" cxnId="{42D93B43-036E-4DA8-8458-777EAFE0B270}">
      <dgm:prSet/>
      <dgm:spPr/>
      <dgm:t>
        <a:bodyPr/>
        <a:lstStyle/>
        <a:p>
          <a:endParaRPr lang="en-SG"/>
        </a:p>
      </dgm:t>
    </dgm:pt>
    <dgm:pt modelId="{7291A026-D6BD-4F1A-AD8A-F918CD126DDD}">
      <dgm:prSet phldrT="[Text]"/>
      <dgm:spPr>
        <a:solidFill>
          <a:srgbClr val="006600"/>
        </a:solidFill>
      </dgm:spPr>
      <dgm:t>
        <a:bodyPr/>
        <a:lstStyle/>
        <a:p>
          <a:r>
            <a:rPr lang="en-US" b="1" smtClean="0">
              <a:solidFill>
                <a:schemeClr val="bg1"/>
              </a:solidFill>
            </a:rPr>
            <a:t>ĐH, CĐ</a:t>
          </a:r>
          <a:endParaRPr lang="en-SG" b="1">
            <a:solidFill>
              <a:schemeClr val="bg1"/>
            </a:solidFill>
          </a:endParaRPr>
        </a:p>
      </dgm:t>
    </dgm:pt>
    <dgm:pt modelId="{C58CFB30-D983-45C9-A08E-C427CB0EB939}" type="parTrans" cxnId="{3879834F-D055-42D9-B271-8175AF366972}">
      <dgm:prSet/>
      <dgm:spPr/>
      <dgm:t>
        <a:bodyPr/>
        <a:lstStyle/>
        <a:p>
          <a:endParaRPr lang="en-SG"/>
        </a:p>
      </dgm:t>
    </dgm:pt>
    <dgm:pt modelId="{BEB5077A-22F3-4AED-9C5B-AA4F542C48B3}" type="sibTrans" cxnId="{3879834F-D055-42D9-B271-8175AF366972}">
      <dgm:prSet/>
      <dgm:spPr/>
      <dgm:t>
        <a:bodyPr/>
        <a:lstStyle/>
        <a:p>
          <a:endParaRPr lang="en-SG"/>
        </a:p>
      </dgm:t>
    </dgm:pt>
    <dgm:pt modelId="{70CF7F48-B29D-4C4B-95C8-F610CD548E1E}">
      <dgm:prSet phldrT="[Text]" custT="1"/>
      <dgm:spPr/>
      <dgm:t>
        <a:bodyPr/>
        <a:lstStyle/>
        <a:p>
          <a:pPr>
            <a:spcAft>
              <a:spcPts val="300"/>
            </a:spcAft>
          </a:pP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XÉT khối truyền thống: A (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-L-H); A1 (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-L-</a:t>
          </a:r>
          <a:r>
            <a:rPr lang="en-US" sz="2800" b="1" smtClean="0">
              <a:solidFill>
                <a:srgbClr val="000066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AV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); B (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-H-Si); C (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-Sử-Đ); D (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T-V-NN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SG" sz="2800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CA842688-889F-4355-BF9D-E6E4039AC0F9}" type="parTrans" cxnId="{943006B3-1641-4731-8A22-B1E254EE5000}">
      <dgm:prSet/>
      <dgm:spPr/>
      <dgm:t>
        <a:bodyPr/>
        <a:lstStyle/>
        <a:p>
          <a:endParaRPr lang="en-SG"/>
        </a:p>
      </dgm:t>
    </dgm:pt>
    <dgm:pt modelId="{03F930B5-D2E2-4126-8AD1-98EB7717F929}" type="sibTrans" cxnId="{943006B3-1641-4731-8A22-B1E254EE5000}">
      <dgm:prSet/>
      <dgm:spPr/>
      <dgm:t>
        <a:bodyPr/>
        <a:lstStyle/>
        <a:p>
          <a:endParaRPr lang="en-SG"/>
        </a:p>
      </dgm:t>
    </dgm:pt>
    <dgm:pt modelId="{49D378F1-4E69-4E27-A13C-F71D6F858BCB}">
      <dgm:prSet phldrT="[Text]" custT="1"/>
      <dgm:spPr/>
      <dgm:t>
        <a:bodyPr/>
        <a:lstStyle/>
        <a:p>
          <a:pPr>
            <a:spcAft>
              <a:spcPts val="300"/>
            </a:spcAft>
          </a:pP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Mới: 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-H-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AV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; 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</a:t>
          </a:r>
          <a:r>
            <a:rPr lang="en-US" sz="2800" smtClean="0">
              <a:latin typeface="Tahoma" pitchFamily="34" charset="0"/>
              <a:ea typeface="Tahoma" pitchFamily="34" charset="0"/>
              <a:cs typeface="Tahoma" pitchFamily="34" charset="0"/>
            </a:rPr>
            <a:t>-Su-</a:t>
          </a: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AV</a:t>
          </a:r>
          <a:endParaRPr lang="en-SG" sz="2800" b="1" smtClean="0">
            <a:solidFill>
              <a:srgbClr val="CC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04F9F827-AC72-4D69-8878-D40B1B6D1408}" type="parTrans" cxnId="{C7059582-FCCB-44E6-A190-264D166A4266}">
      <dgm:prSet/>
      <dgm:spPr/>
      <dgm:t>
        <a:bodyPr/>
        <a:lstStyle/>
        <a:p>
          <a:endParaRPr lang="en-SG"/>
        </a:p>
      </dgm:t>
    </dgm:pt>
    <dgm:pt modelId="{60C1D63D-97A8-4586-A21A-8B961FE40DFE}" type="sibTrans" cxnId="{C7059582-FCCB-44E6-A190-264D166A4266}">
      <dgm:prSet/>
      <dgm:spPr/>
      <dgm:t>
        <a:bodyPr/>
        <a:lstStyle/>
        <a:p>
          <a:endParaRPr lang="en-SG"/>
        </a:p>
      </dgm:t>
    </dgm:pt>
    <dgm:pt modelId="{D483F89B-2A5E-429E-93A2-FE30D4903811}">
      <dgm:prSet phldrT="[Text]" custT="1"/>
      <dgm:spPr/>
      <dgm:t>
        <a:bodyPr/>
        <a:lstStyle/>
        <a:p>
          <a:r>
            <a:rPr lang="en-US" sz="2800" b="1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Công nhận TN: THPT QG + ĐTB L12</a:t>
          </a:r>
          <a:endParaRPr lang="en-SG" sz="2800" b="1">
            <a:solidFill>
              <a:srgbClr val="FF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A7CAEFB7-D327-4BDC-A13E-7BEC36C9CBE4}" type="sibTrans" cxnId="{E6ACCF48-5FC5-4347-96EC-906126A5F574}">
      <dgm:prSet/>
      <dgm:spPr/>
      <dgm:t>
        <a:bodyPr/>
        <a:lstStyle/>
        <a:p>
          <a:endParaRPr lang="en-SG"/>
        </a:p>
      </dgm:t>
    </dgm:pt>
    <dgm:pt modelId="{ED1BEAC2-B900-4CE6-A666-E0499DBAC347}" type="parTrans" cxnId="{E6ACCF48-5FC5-4347-96EC-906126A5F574}">
      <dgm:prSet/>
      <dgm:spPr/>
      <dgm:t>
        <a:bodyPr/>
        <a:lstStyle/>
        <a:p>
          <a:endParaRPr lang="en-SG"/>
        </a:p>
      </dgm:t>
    </dgm:pt>
    <dgm:pt modelId="{ED066D9F-D723-419C-979D-41B1B7B71177}">
      <dgm:prSet phldrT="[Text]" custT="1"/>
      <dgm:spPr/>
      <dgm:t>
        <a:bodyPr/>
        <a:lstStyle/>
        <a:p>
          <a:pPr>
            <a:spcAft>
              <a:spcPts val="300"/>
            </a:spcAft>
          </a:pPr>
          <a:r>
            <a:rPr lang="en-US" sz="2800" b="1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ĐTB lớp 10, 11, 12T</a:t>
          </a:r>
          <a:endParaRPr lang="en-SG" sz="2800" b="1" smtClean="0">
            <a:solidFill>
              <a:srgbClr val="CC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5FA0AA27-C19B-4FF0-A792-EEE6CA17828D}" type="parTrans" cxnId="{E9610ACD-E43E-4F9D-8695-B4905159FDB5}">
      <dgm:prSet/>
      <dgm:spPr/>
      <dgm:t>
        <a:bodyPr/>
        <a:lstStyle/>
        <a:p>
          <a:endParaRPr lang="en-SG"/>
        </a:p>
      </dgm:t>
    </dgm:pt>
    <dgm:pt modelId="{AB2A2F2F-BD3E-4F84-A93F-E590722ADE8D}" type="sibTrans" cxnId="{E9610ACD-E43E-4F9D-8695-B4905159FDB5}">
      <dgm:prSet/>
      <dgm:spPr/>
      <dgm:t>
        <a:bodyPr/>
        <a:lstStyle/>
        <a:p>
          <a:endParaRPr lang="en-SG"/>
        </a:p>
      </dgm:t>
    </dgm:pt>
    <dgm:pt modelId="{375AB45A-8010-48CB-B452-C2CA9562842F}" type="pres">
      <dgm:prSet presAssocID="{05EEDBB9-B56D-4613-9EF0-E031EA316632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n-SG"/>
        </a:p>
      </dgm:t>
    </dgm:pt>
    <dgm:pt modelId="{46F9003C-0FB8-48D7-9626-892C41091567}" type="pres">
      <dgm:prSet presAssocID="{561ADA5B-2D58-4337-B0D4-76563FC91AF4}" presName="linNode" presStyleCnt="0"/>
      <dgm:spPr/>
    </dgm:pt>
    <dgm:pt modelId="{FAA8ACA9-31F5-41A0-95AE-733E9B9A6F65}" type="pres">
      <dgm:prSet presAssocID="{561ADA5B-2D58-4337-B0D4-76563FC91AF4}" presName="parentShp" presStyleLbl="node1" presStyleIdx="0" presStyleCnt="2" custScaleX="47801" custScaleY="52939" custLinFactNeighborY="-6589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69D1396F-7D0C-43CF-A556-67B236C77170}" type="pres">
      <dgm:prSet presAssocID="{561ADA5B-2D58-4337-B0D4-76563FC91AF4}" presName="childShp" presStyleLbl="bgAccFollowNode1" presStyleIdx="0" presStyleCnt="2" custScaleX="137582" custScaleY="83655" custLinFactNeighborX="23" custLinFactNeighborY="-3658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CA02B640-0B71-4F02-95A6-4FBF44D96943}" type="pres">
      <dgm:prSet presAssocID="{551D8D51-67A2-43A7-94F9-21AA2A352B58}" presName="spacing" presStyleCnt="0"/>
      <dgm:spPr/>
    </dgm:pt>
    <dgm:pt modelId="{804CBE6F-D657-4F6C-AF44-DAF0B5C430CE}" type="pres">
      <dgm:prSet presAssocID="{7291A026-D6BD-4F1A-AD8A-F918CD126DDD}" presName="linNode" presStyleCnt="0"/>
      <dgm:spPr/>
    </dgm:pt>
    <dgm:pt modelId="{DB0E5329-FD52-4B22-94B9-A6B980038774}" type="pres">
      <dgm:prSet presAssocID="{7291A026-D6BD-4F1A-AD8A-F918CD126DDD}" presName="parentShp" presStyleLbl="node1" presStyleIdx="1" presStyleCnt="2" custScaleX="50524" custScaleY="89671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008B0E07-3A99-40BA-803E-333C38953580}" type="pres">
      <dgm:prSet presAssocID="{7291A026-D6BD-4F1A-AD8A-F918CD126DDD}" presName="childShp" presStyleLbl="bgAccFollowNode1" presStyleIdx="1" presStyleCnt="2" custScaleX="133541" custScaleY="131272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BFAF6884-159E-4273-980A-0420BA09C42B}" type="presOf" srcId="{A0117292-7C5C-4466-BE8F-CFFACC57ADBD}" destId="{69D1396F-7D0C-43CF-A556-67B236C77170}" srcOrd="0" destOrd="0" presId="urn:microsoft.com/office/officeart/2005/8/layout/vList6"/>
    <dgm:cxn modelId="{42D93B43-036E-4DA8-8458-777EAFE0B270}" srcId="{561ADA5B-2D58-4337-B0D4-76563FC91AF4}" destId="{5729E02C-FF06-4EC2-8B66-9C1CCCB2BFC3}" srcOrd="1" destOrd="0" parTransId="{DCB7DAB6-7F0F-4F30-8323-2B98C6F1E3BC}" sibTransId="{CD22A98B-C31F-45F8-AF57-FD438B110BF9}"/>
    <dgm:cxn modelId="{943006B3-1641-4731-8A22-B1E254EE5000}" srcId="{7291A026-D6BD-4F1A-AD8A-F918CD126DDD}" destId="{70CF7F48-B29D-4C4B-95C8-F610CD548E1E}" srcOrd="0" destOrd="0" parTransId="{CA842688-889F-4355-BF9D-E6E4039AC0F9}" sibTransId="{03F930B5-D2E2-4126-8AD1-98EB7717F929}"/>
    <dgm:cxn modelId="{3C77BE7D-286A-4F85-B7A4-381A61CC2A5B}" type="presOf" srcId="{5729E02C-FF06-4EC2-8B66-9C1CCCB2BFC3}" destId="{69D1396F-7D0C-43CF-A556-67B236C77170}" srcOrd="0" destOrd="1" presId="urn:microsoft.com/office/officeart/2005/8/layout/vList6"/>
    <dgm:cxn modelId="{B342FF18-152C-418B-8BEC-27B9EDA32541}" type="presOf" srcId="{7291A026-D6BD-4F1A-AD8A-F918CD126DDD}" destId="{DB0E5329-FD52-4B22-94B9-A6B980038774}" srcOrd="0" destOrd="0" presId="urn:microsoft.com/office/officeart/2005/8/layout/vList6"/>
    <dgm:cxn modelId="{3F4AB780-0939-42A0-A560-B8096DE8EFAB}" type="presOf" srcId="{70CF7F48-B29D-4C4B-95C8-F610CD548E1E}" destId="{008B0E07-3A99-40BA-803E-333C38953580}" srcOrd="0" destOrd="0" presId="urn:microsoft.com/office/officeart/2005/8/layout/vList6"/>
    <dgm:cxn modelId="{E6ACCF48-5FC5-4347-96EC-906126A5F574}" srcId="{561ADA5B-2D58-4337-B0D4-76563FC91AF4}" destId="{D483F89B-2A5E-429E-93A2-FE30D4903811}" srcOrd="2" destOrd="0" parTransId="{ED1BEAC2-B900-4CE6-A666-E0499DBAC347}" sibTransId="{A7CAEFB7-D327-4BDC-A13E-7BEC36C9CBE4}"/>
    <dgm:cxn modelId="{968860DF-8680-42B6-AE20-5B0899824CF9}" type="presOf" srcId="{05EEDBB9-B56D-4613-9EF0-E031EA316632}" destId="{375AB45A-8010-48CB-B452-C2CA9562842F}" srcOrd="0" destOrd="0" presId="urn:microsoft.com/office/officeart/2005/8/layout/vList6"/>
    <dgm:cxn modelId="{CFE81449-5008-4374-9E6E-6B785F17D38B}" type="presOf" srcId="{49D378F1-4E69-4E27-A13C-F71D6F858BCB}" destId="{008B0E07-3A99-40BA-803E-333C38953580}" srcOrd="0" destOrd="1" presId="urn:microsoft.com/office/officeart/2005/8/layout/vList6"/>
    <dgm:cxn modelId="{3879834F-D055-42D9-B271-8175AF366972}" srcId="{05EEDBB9-B56D-4613-9EF0-E031EA316632}" destId="{7291A026-D6BD-4F1A-AD8A-F918CD126DDD}" srcOrd="1" destOrd="0" parTransId="{C58CFB30-D983-45C9-A08E-C427CB0EB939}" sibTransId="{BEB5077A-22F3-4AED-9C5B-AA4F542C48B3}"/>
    <dgm:cxn modelId="{C7059582-FCCB-44E6-A190-264D166A4266}" srcId="{7291A026-D6BD-4F1A-AD8A-F918CD126DDD}" destId="{49D378F1-4E69-4E27-A13C-F71D6F858BCB}" srcOrd="1" destOrd="0" parTransId="{04F9F827-AC72-4D69-8878-D40B1B6D1408}" sibTransId="{60C1D63D-97A8-4586-A21A-8B961FE40DFE}"/>
    <dgm:cxn modelId="{E9610ACD-E43E-4F9D-8695-B4905159FDB5}" srcId="{7291A026-D6BD-4F1A-AD8A-F918CD126DDD}" destId="{ED066D9F-D723-419C-979D-41B1B7B71177}" srcOrd="2" destOrd="0" parTransId="{5FA0AA27-C19B-4FF0-A792-EEE6CA17828D}" sibTransId="{AB2A2F2F-BD3E-4F84-A93F-E590722ADE8D}"/>
    <dgm:cxn modelId="{81DA5514-315A-43DF-B0E3-81477675DF21}" type="presOf" srcId="{D483F89B-2A5E-429E-93A2-FE30D4903811}" destId="{69D1396F-7D0C-43CF-A556-67B236C77170}" srcOrd="0" destOrd="2" presId="urn:microsoft.com/office/officeart/2005/8/layout/vList6"/>
    <dgm:cxn modelId="{435A3E11-D444-46F3-95F6-7B7E3CC9951E}" srcId="{561ADA5B-2D58-4337-B0D4-76563FC91AF4}" destId="{A0117292-7C5C-4466-BE8F-CFFACC57ADBD}" srcOrd="0" destOrd="0" parTransId="{00748907-7270-4058-B651-8FF5F2081414}" sibTransId="{275F7476-3C06-4AD0-B377-965A6AA0E4A0}"/>
    <dgm:cxn modelId="{5ADFC7E4-BEF1-4057-B6E7-61324DC0FC67}" srcId="{05EEDBB9-B56D-4613-9EF0-E031EA316632}" destId="{561ADA5B-2D58-4337-B0D4-76563FC91AF4}" srcOrd="0" destOrd="0" parTransId="{2B2B1D7F-F876-465A-B55C-1B0BD183FBD0}" sibTransId="{551D8D51-67A2-43A7-94F9-21AA2A352B58}"/>
    <dgm:cxn modelId="{6DB7D53B-B231-42EC-89F2-EA8267C93385}" type="presOf" srcId="{561ADA5B-2D58-4337-B0D4-76563FC91AF4}" destId="{FAA8ACA9-31F5-41A0-95AE-733E9B9A6F65}" srcOrd="0" destOrd="0" presId="urn:microsoft.com/office/officeart/2005/8/layout/vList6"/>
    <dgm:cxn modelId="{ADCDC94F-1E7D-4F2E-B5B7-9221CB713C76}" type="presOf" srcId="{ED066D9F-D723-419C-979D-41B1B7B71177}" destId="{008B0E07-3A99-40BA-803E-333C38953580}" srcOrd="0" destOrd="2" presId="urn:microsoft.com/office/officeart/2005/8/layout/vList6"/>
    <dgm:cxn modelId="{7F65A949-7B71-4CDF-BD21-D4984A14D7C8}" type="presParOf" srcId="{375AB45A-8010-48CB-B452-C2CA9562842F}" destId="{46F9003C-0FB8-48D7-9626-892C41091567}" srcOrd="0" destOrd="0" presId="urn:microsoft.com/office/officeart/2005/8/layout/vList6"/>
    <dgm:cxn modelId="{24869CD3-47DC-466D-A325-F6F20E6A1265}" type="presParOf" srcId="{46F9003C-0FB8-48D7-9626-892C41091567}" destId="{FAA8ACA9-31F5-41A0-95AE-733E9B9A6F65}" srcOrd="0" destOrd="0" presId="urn:microsoft.com/office/officeart/2005/8/layout/vList6"/>
    <dgm:cxn modelId="{576F7624-4787-4312-834C-9B132ED5ADD9}" type="presParOf" srcId="{46F9003C-0FB8-48D7-9626-892C41091567}" destId="{69D1396F-7D0C-43CF-A556-67B236C77170}" srcOrd="1" destOrd="0" presId="urn:microsoft.com/office/officeart/2005/8/layout/vList6"/>
    <dgm:cxn modelId="{1D3757A7-AC94-44C7-87A9-F513EF0A81BF}" type="presParOf" srcId="{375AB45A-8010-48CB-B452-C2CA9562842F}" destId="{CA02B640-0B71-4F02-95A6-4FBF44D96943}" srcOrd="1" destOrd="0" presId="urn:microsoft.com/office/officeart/2005/8/layout/vList6"/>
    <dgm:cxn modelId="{3AC45CD5-F971-43AA-BECB-FDE3FD46D1C7}" type="presParOf" srcId="{375AB45A-8010-48CB-B452-C2CA9562842F}" destId="{804CBE6F-D657-4F6C-AF44-DAF0B5C430CE}" srcOrd="2" destOrd="0" presId="urn:microsoft.com/office/officeart/2005/8/layout/vList6"/>
    <dgm:cxn modelId="{EDBDC1D9-DFDE-4207-8CA1-F59E5B371DBC}" type="presParOf" srcId="{804CBE6F-D657-4F6C-AF44-DAF0B5C430CE}" destId="{DB0E5329-FD52-4B22-94B9-A6B980038774}" srcOrd="0" destOrd="0" presId="urn:microsoft.com/office/officeart/2005/8/layout/vList6"/>
    <dgm:cxn modelId="{DEE0E067-946F-4156-B60D-4145627A28A8}" type="presParOf" srcId="{804CBE6F-D657-4F6C-AF44-DAF0B5C430CE}" destId="{008B0E07-3A99-40BA-803E-333C3895358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76E21EC-545F-4651-BF84-9F888AFB18DE}" type="doc">
      <dgm:prSet loTypeId="urn:microsoft.com/office/officeart/2005/8/layout/hProcess11" loCatId="process" qsTypeId="urn:microsoft.com/office/officeart/2005/8/quickstyle/simple1" qsCatId="simple" csTypeId="urn:microsoft.com/office/officeart/2005/8/colors/accent1_2" csCatId="accent1" phldr="1"/>
      <dgm:spPr/>
    </dgm:pt>
    <dgm:pt modelId="{C5A8D7E2-DDE1-473D-AF33-72047D48754F}">
      <dgm:prSet phldrT="[Text]"/>
      <dgm:spPr/>
      <dgm:t>
        <a:bodyPr/>
        <a:lstStyle/>
        <a:p>
          <a:r>
            <a:rPr lang="en-US" b="1" smtClean="0">
              <a:solidFill>
                <a:srgbClr val="0000CC"/>
              </a:solidFill>
            </a:rPr>
            <a:t>T2-QCTS</a:t>
          </a:r>
          <a:endParaRPr lang="en-SG" b="1">
            <a:solidFill>
              <a:srgbClr val="0000CC"/>
            </a:solidFill>
          </a:endParaRPr>
        </a:p>
      </dgm:t>
    </dgm:pt>
    <dgm:pt modelId="{F3208D3D-18E0-406E-974C-DEC260DCB715}" type="parTrans" cxnId="{375FB359-FC0A-4BF2-96CA-2C8552926E60}">
      <dgm:prSet/>
      <dgm:spPr/>
      <dgm:t>
        <a:bodyPr/>
        <a:lstStyle/>
        <a:p>
          <a:endParaRPr lang="en-SG"/>
        </a:p>
      </dgm:t>
    </dgm:pt>
    <dgm:pt modelId="{EF4D734B-3C4F-4B20-9767-F7F096ED1EB6}" type="sibTrans" cxnId="{375FB359-FC0A-4BF2-96CA-2C8552926E60}">
      <dgm:prSet/>
      <dgm:spPr/>
      <dgm:t>
        <a:bodyPr/>
        <a:lstStyle/>
        <a:p>
          <a:endParaRPr lang="en-SG"/>
        </a:p>
      </dgm:t>
    </dgm:pt>
    <dgm:pt modelId="{68B47879-A27D-4C79-A929-B2A013315354}">
      <dgm:prSet custT="1"/>
      <dgm:spPr/>
      <dgm:t>
        <a:bodyPr/>
        <a:lstStyle/>
        <a:p>
          <a:pPr>
            <a:spcAft>
              <a:spcPts val="0"/>
            </a:spcAft>
          </a:pPr>
          <a:r>
            <a:rPr lang="en-US" sz="2200" b="1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01 </a:t>
          </a:r>
          <a:r>
            <a:rPr lang="en-US" sz="2200" b="1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 04/7 </a:t>
          </a:r>
          <a:r>
            <a:rPr lang="en-US" sz="2200" b="1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thi</a:t>
          </a:r>
        </a:p>
        <a:p>
          <a:pPr>
            <a:spcAft>
              <a:spcPts val="0"/>
            </a:spcAft>
          </a:pPr>
          <a:r>
            <a:rPr lang="vi-VN" sz="2200" b="1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Trư</a:t>
          </a:r>
          <a:r>
            <a:rPr lang="en-US" sz="2200" b="1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ớc 20/7: cụm thi công bố điểm</a:t>
          </a:r>
          <a:endParaRPr lang="en-SG" sz="2200" b="1">
            <a:solidFill>
              <a:srgbClr val="FF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BB6A56B-6200-46AF-B8B6-22A590130EC1}" type="parTrans" cxnId="{EF56F212-2E89-4935-8BA0-672E1949E3B4}">
      <dgm:prSet/>
      <dgm:spPr/>
      <dgm:t>
        <a:bodyPr/>
        <a:lstStyle/>
        <a:p>
          <a:endParaRPr lang="en-SG"/>
        </a:p>
      </dgm:t>
    </dgm:pt>
    <dgm:pt modelId="{260AA6C1-F807-4C00-A1B2-A3237420515D}" type="sibTrans" cxnId="{EF56F212-2E89-4935-8BA0-672E1949E3B4}">
      <dgm:prSet/>
      <dgm:spPr/>
      <dgm:t>
        <a:bodyPr/>
        <a:lstStyle/>
        <a:p>
          <a:endParaRPr lang="en-SG"/>
        </a:p>
      </dgm:t>
    </dgm:pt>
    <dgm:pt modelId="{5DE672E5-EFAA-444A-87F6-7ABAC38796EA}">
      <dgm:prSet custT="1"/>
      <dgm:spPr>
        <a:solidFill>
          <a:srgbClr val="FFFF00"/>
        </a:solidFill>
      </dgm:spPr>
      <dgm:t>
        <a:bodyPr/>
        <a:lstStyle/>
        <a:p>
          <a:r>
            <a:rPr lang="en-US" sz="2400" b="1" smtClean="0">
              <a:latin typeface="Tahoma" pitchFamily="34" charset="0"/>
              <a:ea typeface="Tahoma" pitchFamily="34" charset="0"/>
              <a:cs typeface="Tahoma" pitchFamily="34" charset="0"/>
            </a:rPr>
            <a:t>30/4</a:t>
          </a:r>
        </a:p>
        <a:p>
          <a:r>
            <a:rPr lang="en-US" sz="2400" b="1" smtClean="0">
              <a:latin typeface="Tahoma" pitchFamily="34" charset="0"/>
              <a:ea typeface="Tahoma" pitchFamily="34" charset="0"/>
              <a:cs typeface="Tahoma" pitchFamily="34" charset="0"/>
            </a:rPr>
            <a:t>Kết thúc ĐK tự chọn</a:t>
          </a:r>
          <a:endParaRPr lang="en-SG" sz="2400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95B734ED-0ABA-4213-A9BF-DBA4669BBE1F}" type="parTrans" cxnId="{09344C11-4BC5-4316-860E-B635802633A2}">
      <dgm:prSet/>
      <dgm:spPr/>
      <dgm:t>
        <a:bodyPr/>
        <a:lstStyle/>
        <a:p>
          <a:endParaRPr lang="en-SG"/>
        </a:p>
      </dgm:t>
    </dgm:pt>
    <dgm:pt modelId="{23988E53-0C2A-4C3F-8E50-E4972A71CAAB}" type="sibTrans" cxnId="{09344C11-4BC5-4316-860E-B635802633A2}">
      <dgm:prSet/>
      <dgm:spPr/>
      <dgm:t>
        <a:bodyPr/>
        <a:lstStyle/>
        <a:p>
          <a:endParaRPr lang="en-SG"/>
        </a:p>
      </dgm:t>
    </dgm:pt>
    <dgm:pt modelId="{5A2953D5-2A74-4A56-85DC-8E04B458E722}">
      <dgm:prSet custT="1"/>
      <dgm:spPr>
        <a:solidFill>
          <a:srgbClr val="FFFF00"/>
        </a:solidFill>
      </dgm:spPr>
      <dgm:t>
        <a:bodyPr/>
        <a:lstStyle/>
        <a:p>
          <a:r>
            <a:rPr lang="en-US" sz="2200" b="1" smtClean="0">
              <a:latin typeface="Tahoma" pitchFamily="34" charset="0"/>
              <a:ea typeface="Tahoma" pitchFamily="34" charset="0"/>
              <a:cs typeface="Tahoma" pitchFamily="34" charset="0"/>
            </a:rPr>
            <a:t>Kết thúc ĐKXT</a:t>
          </a:r>
        </a:p>
        <a:p>
          <a:r>
            <a:rPr lang="en-US" sz="2200" b="1" smtClean="0">
              <a:latin typeface="Tahoma" pitchFamily="34" charset="0"/>
              <a:ea typeface="Tahoma" pitchFamily="34" charset="0"/>
              <a:cs typeface="Tahoma" pitchFamily="34" charset="0"/>
            </a:rPr>
            <a:t>Trước 20/11</a:t>
          </a:r>
          <a:endParaRPr lang="en-SG" sz="2200" b="1">
            <a:latin typeface="Tahoma" pitchFamily="34" charset="0"/>
            <a:ea typeface="Tahoma" pitchFamily="34" charset="0"/>
            <a:cs typeface="Tahoma" pitchFamily="34" charset="0"/>
          </a:endParaRPr>
        </a:p>
      </dgm:t>
    </dgm:pt>
    <dgm:pt modelId="{2206F3B8-BF2C-4AE4-9C2A-B8DB6C698948}" type="parTrans" cxnId="{D3B33B2C-EBA5-4C21-87BB-77E346081A1E}">
      <dgm:prSet/>
      <dgm:spPr/>
      <dgm:t>
        <a:bodyPr/>
        <a:lstStyle/>
        <a:p>
          <a:endParaRPr lang="en-SG"/>
        </a:p>
      </dgm:t>
    </dgm:pt>
    <dgm:pt modelId="{CFE7FAC9-5027-4D88-A60C-593EA5A255CC}" type="sibTrans" cxnId="{D3B33B2C-EBA5-4C21-87BB-77E346081A1E}">
      <dgm:prSet/>
      <dgm:spPr/>
      <dgm:t>
        <a:bodyPr/>
        <a:lstStyle/>
        <a:p>
          <a:endParaRPr lang="en-SG"/>
        </a:p>
      </dgm:t>
    </dgm:pt>
    <dgm:pt modelId="{2B1F3E78-39AF-45CB-8F72-34B0C9DDA4EF}" type="pres">
      <dgm:prSet presAssocID="{676E21EC-545F-4651-BF84-9F888AFB18DE}" presName="Name0" presStyleCnt="0">
        <dgm:presLayoutVars>
          <dgm:dir/>
          <dgm:resizeHandles val="exact"/>
        </dgm:presLayoutVars>
      </dgm:prSet>
      <dgm:spPr/>
    </dgm:pt>
    <dgm:pt modelId="{6A5C7800-7357-4F36-BD3E-6272E16FD79B}" type="pres">
      <dgm:prSet presAssocID="{676E21EC-545F-4651-BF84-9F888AFB18DE}" presName="arrow" presStyleLbl="bgShp" presStyleIdx="0" presStyleCnt="1" custScaleY="141366"/>
      <dgm:spPr/>
    </dgm:pt>
    <dgm:pt modelId="{B5A61BE3-74C9-4069-A897-9E576B627875}" type="pres">
      <dgm:prSet presAssocID="{676E21EC-545F-4651-BF84-9F888AFB18DE}" presName="points" presStyleCnt="0"/>
      <dgm:spPr/>
    </dgm:pt>
    <dgm:pt modelId="{323AA9DF-28CA-4335-A35F-DDA6EFAB5DE8}" type="pres">
      <dgm:prSet presAssocID="{C5A8D7E2-DDE1-473D-AF33-72047D48754F}" presName="compositeA" presStyleCnt="0"/>
      <dgm:spPr/>
    </dgm:pt>
    <dgm:pt modelId="{A82C1AD5-121C-4FBA-8C4C-852C351E0388}" type="pres">
      <dgm:prSet presAssocID="{C5A8D7E2-DDE1-473D-AF33-72047D48754F}" presName="textA" presStyleLbl="revTx" presStyleIdx="0" presStyleCnt="4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755F4929-D80E-4762-9435-ABF2CABBE8CC}" type="pres">
      <dgm:prSet presAssocID="{C5A8D7E2-DDE1-473D-AF33-72047D48754F}" presName="circleA" presStyleLbl="node1" presStyleIdx="0" presStyleCnt="4"/>
      <dgm:spPr/>
    </dgm:pt>
    <dgm:pt modelId="{84B45781-097E-4B90-90BE-70FD57141250}" type="pres">
      <dgm:prSet presAssocID="{C5A8D7E2-DDE1-473D-AF33-72047D48754F}" presName="spaceA" presStyleCnt="0"/>
      <dgm:spPr/>
    </dgm:pt>
    <dgm:pt modelId="{D39F838C-DF45-4F21-A6E2-F41C3C7E8AE4}" type="pres">
      <dgm:prSet presAssocID="{EF4D734B-3C4F-4B20-9767-F7F096ED1EB6}" presName="space" presStyleCnt="0"/>
      <dgm:spPr/>
    </dgm:pt>
    <dgm:pt modelId="{465E2D72-F78D-47B7-AF27-84C08CFF8440}" type="pres">
      <dgm:prSet presAssocID="{5DE672E5-EFAA-444A-87F6-7ABAC38796EA}" presName="compositeB" presStyleCnt="0"/>
      <dgm:spPr/>
    </dgm:pt>
    <dgm:pt modelId="{A6ECBDE2-CC9D-444F-A2DB-01D75C62E806}" type="pres">
      <dgm:prSet presAssocID="{5DE672E5-EFAA-444A-87F6-7ABAC38796EA}" presName="textB" presStyleLbl="revTx" presStyleIdx="1" presStyleCnt="4" custScaleX="15476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0C8D6296-8BB8-48E6-8C9A-08FAB9719490}" type="pres">
      <dgm:prSet presAssocID="{5DE672E5-EFAA-444A-87F6-7ABAC38796EA}" presName="circleB" presStyleLbl="node1" presStyleIdx="1" presStyleCnt="4"/>
      <dgm:spPr/>
    </dgm:pt>
    <dgm:pt modelId="{F39CB352-3B0A-4C09-9F83-A4FE0AFD32CE}" type="pres">
      <dgm:prSet presAssocID="{5DE672E5-EFAA-444A-87F6-7ABAC38796EA}" presName="spaceB" presStyleCnt="0"/>
      <dgm:spPr/>
    </dgm:pt>
    <dgm:pt modelId="{F61403A5-36E3-42EE-8D91-78099212EF5D}" type="pres">
      <dgm:prSet presAssocID="{23988E53-0C2A-4C3F-8E50-E4972A71CAAB}" presName="space" presStyleCnt="0"/>
      <dgm:spPr/>
    </dgm:pt>
    <dgm:pt modelId="{C3455B2E-1B8F-454A-92C0-73427D29F768}" type="pres">
      <dgm:prSet presAssocID="{68B47879-A27D-4C79-A929-B2A013315354}" presName="compositeA" presStyleCnt="0"/>
      <dgm:spPr/>
    </dgm:pt>
    <dgm:pt modelId="{A8EE89B0-56FD-44C8-B166-A40C92D4BDE5}" type="pres">
      <dgm:prSet presAssocID="{68B47879-A27D-4C79-A929-B2A013315354}" presName="textA" presStyleLbl="revTx" presStyleIdx="2" presStyleCnt="4" custScaleX="263807" custScaleY="82574" custLinFactNeighborY="32069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210AEF48-3B19-46FE-931C-CBA86C7C48F0}" type="pres">
      <dgm:prSet presAssocID="{68B47879-A27D-4C79-A929-B2A013315354}" presName="circleA" presStyleLbl="node1" presStyleIdx="2" presStyleCnt="4"/>
      <dgm:spPr/>
    </dgm:pt>
    <dgm:pt modelId="{C4F40C2A-60B7-4BE0-9F22-7A98599A0AF9}" type="pres">
      <dgm:prSet presAssocID="{68B47879-A27D-4C79-A929-B2A013315354}" presName="spaceA" presStyleCnt="0"/>
      <dgm:spPr/>
    </dgm:pt>
    <dgm:pt modelId="{C4474FE6-C91C-4F6C-8554-013E0C87D76C}" type="pres">
      <dgm:prSet presAssocID="{260AA6C1-F807-4C00-A1B2-A3237420515D}" presName="space" presStyleCnt="0"/>
      <dgm:spPr/>
    </dgm:pt>
    <dgm:pt modelId="{BF2F53D0-2FC9-43BF-8D88-47785087AB15}" type="pres">
      <dgm:prSet presAssocID="{5A2953D5-2A74-4A56-85DC-8E04B458E722}" presName="compositeB" presStyleCnt="0"/>
      <dgm:spPr/>
    </dgm:pt>
    <dgm:pt modelId="{B851E6ED-C818-4459-B251-FA131A1EC444}" type="pres">
      <dgm:prSet presAssocID="{5A2953D5-2A74-4A56-85DC-8E04B458E722}" presName="textB" presStyleLbl="revTx" presStyleIdx="3" presStyleCnt="4" custScaleX="194519" custScaleY="78171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EB92F6E9-346E-4968-8809-F83BEF5A26AA}" type="pres">
      <dgm:prSet presAssocID="{5A2953D5-2A74-4A56-85DC-8E04B458E722}" presName="circleB" presStyleLbl="node1" presStyleIdx="3" presStyleCnt="4"/>
      <dgm:spPr/>
    </dgm:pt>
    <dgm:pt modelId="{CF900278-53F9-4C99-A154-2CABAF9E5E69}" type="pres">
      <dgm:prSet presAssocID="{5A2953D5-2A74-4A56-85DC-8E04B458E722}" presName="spaceB" presStyleCnt="0"/>
      <dgm:spPr/>
    </dgm:pt>
  </dgm:ptLst>
  <dgm:cxnLst>
    <dgm:cxn modelId="{375FB359-FC0A-4BF2-96CA-2C8552926E60}" srcId="{676E21EC-545F-4651-BF84-9F888AFB18DE}" destId="{C5A8D7E2-DDE1-473D-AF33-72047D48754F}" srcOrd="0" destOrd="0" parTransId="{F3208D3D-18E0-406E-974C-DEC260DCB715}" sibTransId="{EF4D734B-3C4F-4B20-9767-F7F096ED1EB6}"/>
    <dgm:cxn modelId="{8A3A1307-A320-48C0-9EC6-DADBD40E76DF}" type="presOf" srcId="{C5A8D7E2-DDE1-473D-AF33-72047D48754F}" destId="{A82C1AD5-121C-4FBA-8C4C-852C351E0388}" srcOrd="0" destOrd="0" presId="urn:microsoft.com/office/officeart/2005/8/layout/hProcess11"/>
    <dgm:cxn modelId="{0B6E81D4-E0DE-4539-A52E-6C4F0C84E395}" type="presOf" srcId="{68B47879-A27D-4C79-A929-B2A013315354}" destId="{A8EE89B0-56FD-44C8-B166-A40C92D4BDE5}" srcOrd="0" destOrd="0" presId="urn:microsoft.com/office/officeart/2005/8/layout/hProcess11"/>
    <dgm:cxn modelId="{09344C11-4BC5-4316-860E-B635802633A2}" srcId="{676E21EC-545F-4651-BF84-9F888AFB18DE}" destId="{5DE672E5-EFAA-444A-87F6-7ABAC38796EA}" srcOrd="1" destOrd="0" parTransId="{95B734ED-0ABA-4213-A9BF-DBA4669BBE1F}" sibTransId="{23988E53-0C2A-4C3F-8E50-E4972A71CAAB}"/>
    <dgm:cxn modelId="{D3B33B2C-EBA5-4C21-87BB-77E346081A1E}" srcId="{676E21EC-545F-4651-BF84-9F888AFB18DE}" destId="{5A2953D5-2A74-4A56-85DC-8E04B458E722}" srcOrd="3" destOrd="0" parTransId="{2206F3B8-BF2C-4AE4-9C2A-B8DB6C698948}" sibTransId="{CFE7FAC9-5027-4D88-A60C-593EA5A255CC}"/>
    <dgm:cxn modelId="{EF56F212-2E89-4935-8BA0-672E1949E3B4}" srcId="{676E21EC-545F-4651-BF84-9F888AFB18DE}" destId="{68B47879-A27D-4C79-A929-B2A013315354}" srcOrd="2" destOrd="0" parTransId="{2BB6A56B-6200-46AF-B8B6-22A590130EC1}" sibTransId="{260AA6C1-F807-4C00-A1B2-A3237420515D}"/>
    <dgm:cxn modelId="{466B2BEE-475F-4255-B549-742E03D67EFE}" type="presOf" srcId="{5DE672E5-EFAA-444A-87F6-7ABAC38796EA}" destId="{A6ECBDE2-CC9D-444F-A2DB-01D75C62E806}" srcOrd="0" destOrd="0" presId="urn:microsoft.com/office/officeart/2005/8/layout/hProcess11"/>
    <dgm:cxn modelId="{54868211-3D4C-4DE7-A717-690347B0DCD2}" type="presOf" srcId="{5A2953D5-2A74-4A56-85DC-8E04B458E722}" destId="{B851E6ED-C818-4459-B251-FA131A1EC444}" srcOrd="0" destOrd="0" presId="urn:microsoft.com/office/officeart/2005/8/layout/hProcess11"/>
    <dgm:cxn modelId="{FC011883-7772-43FB-B91E-4A318D86D32D}" type="presOf" srcId="{676E21EC-545F-4651-BF84-9F888AFB18DE}" destId="{2B1F3E78-39AF-45CB-8F72-34B0C9DDA4EF}" srcOrd="0" destOrd="0" presId="urn:microsoft.com/office/officeart/2005/8/layout/hProcess11"/>
    <dgm:cxn modelId="{E446C964-40C0-4E68-AC4A-242784FF569B}" type="presParOf" srcId="{2B1F3E78-39AF-45CB-8F72-34B0C9DDA4EF}" destId="{6A5C7800-7357-4F36-BD3E-6272E16FD79B}" srcOrd="0" destOrd="0" presId="urn:microsoft.com/office/officeart/2005/8/layout/hProcess11"/>
    <dgm:cxn modelId="{43AD4905-B2FC-4673-8C95-35A0BA6C32CB}" type="presParOf" srcId="{2B1F3E78-39AF-45CB-8F72-34B0C9DDA4EF}" destId="{B5A61BE3-74C9-4069-A897-9E576B627875}" srcOrd="1" destOrd="0" presId="urn:microsoft.com/office/officeart/2005/8/layout/hProcess11"/>
    <dgm:cxn modelId="{11EF1E49-4495-4E34-B02B-4DDADBB861D5}" type="presParOf" srcId="{B5A61BE3-74C9-4069-A897-9E576B627875}" destId="{323AA9DF-28CA-4335-A35F-DDA6EFAB5DE8}" srcOrd="0" destOrd="0" presId="urn:microsoft.com/office/officeart/2005/8/layout/hProcess11"/>
    <dgm:cxn modelId="{8AFDCACE-D988-4792-AB68-B44F519A90B8}" type="presParOf" srcId="{323AA9DF-28CA-4335-A35F-DDA6EFAB5DE8}" destId="{A82C1AD5-121C-4FBA-8C4C-852C351E0388}" srcOrd="0" destOrd="0" presId="urn:microsoft.com/office/officeart/2005/8/layout/hProcess11"/>
    <dgm:cxn modelId="{334AD0CD-E0FA-413E-8C45-5A5B2E4A4C55}" type="presParOf" srcId="{323AA9DF-28CA-4335-A35F-DDA6EFAB5DE8}" destId="{755F4929-D80E-4762-9435-ABF2CABBE8CC}" srcOrd="1" destOrd="0" presId="urn:microsoft.com/office/officeart/2005/8/layout/hProcess11"/>
    <dgm:cxn modelId="{E864B783-2FE5-4E07-87F1-49C27F50D20D}" type="presParOf" srcId="{323AA9DF-28CA-4335-A35F-DDA6EFAB5DE8}" destId="{84B45781-097E-4B90-90BE-70FD57141250}" srcOrd="2" destOrd="0" presId="urn:microsoft.com/office/officeart/2005/8/layout/hProcess11"/>
    <dgm:cxn modelId="{E2F1F4A8-6528-4849-A246-504927D66EEF}" type="presParOf" srcId="{B5A61BE3-74C9-4069-A897-9E576B627875}" destId="{D39F838C-DF45-4F21-A6E2-F41C3C7E8AE4}" srcOrd="1" destOrd="0" presId="urn:microsoft.com/office/officeart/2005/8/layout/hProcess11"/>
    <dgm:cxn modelId="{4B1E3ACD-41C0-46BA-B35B-9117C1E5CFA3}" type="presParOf" srcId="{B5A61BE3-74C9-4069-A897-9E576B627875}" destId="{465E2D72-F78D-47B7-AF27-84C08CFF8440}" srcOrd="2" destOrd="0" presId="urn:microsoft.com/office/officeart/2005/8/layout/hProcess11"/>
    <dgm:cxn modelId="{9C590BF7-0098-4514-B245-A92B29D89179}" type="presParOf" srcId="{465E2D72-F78D-47B7-AF27-84C08CFF8440}" destId="{A6ECBDE2-CC9D-444F-A2DB-01D75C62E806}" srcOrd="0" destOrd="0" presId="urn:microsoft.com/office/officeart/2005/8/layout/hProcess11"/>
    <dgm:cxn modelId="{CD25E038-AE01-4081-A4F0-F3FC62140986}" type="presParOf" srcId="{465E2D72-F78D-47B7-AF27-84C08CFF8440}" destId="{0C8D6296-8BB8-48E6-8C9A-08FAB9719490}" srcOrd="1" destOrd="0" presId="urn:microsoft.com/office/officeart/2005/8/layout/hProcess11"/>
    <dgm:cxn modelId="{3ECE3389-07D3-4A0E-90E5-A503D2811232}" type="presParOf" srcId="{465E2D72-F78D-47B7-AF27-84C08CFF8440}" destId="{F39CB352-3B0A-4C09-9F83-A4FE0AFD32CE}" srcOrd="2" destOrd="0" presId="urn:microsoft.com/office/officeart/2005/8/layout/hProcess11"/>
    <dgm:cxn modelId="{5ACAF224-9737-445C-B7CE-5756C6941848}" type="presParOf" srcId="{B5A61BE3-74C9-4069-A897-9E576B627875}" destId="{F61403A5-36E3-42EE-8D91-78099212EF5D}" srcOrd="3" destOrd="0" presId="urn:microsoft.com/office/officeart/2005/8/layout/hProcess11"/>
    <dgm:cxn modelId="{7D0F0E7A-6420-4258-9120-93AFF8443DF4}" type="presParOf" srcId="{B5A61BE3-74C9-4069-A897-9E576B627875}" destId="{C3455B2E-1B8F-454A-92C0-73427D29F768}" srcOrd="4" destOrd="0" presId="urn:microsoft.com/office/officeart/2005/8/layout/hProcess11"/>
    <dgm:cxn modelId="{7E85315E-5092-4EBC-ACFA-B39C427E3735}" type="presParOf" srcId="{C3455B2E-1B8F-454A-92C0-73427D29F768}" destId="{A8EE89B0-56FD-44C8-B166-A40C92D4BDE5}" srcOrd="0" destOrd="0" presId="urn:microsoft.com/office/officeart/2005/8/layout/hProcess11"/>
    <dgm:cxn modelId="{A642E510-17B8-42B2-96AF-B08D690AEC32}" type="presParOf" srcId="{C3455B2E-1B8F-454A-92C0-73427D29F768}" destId="{210AEF48-3B19-46FE-931C-CBA86C7C48F0}" srcOrd="1" destOrd="0" presId="urn:microsoft.com/office/officeart/2005/8/layout/hProcess11"/>
    <dgm:cxn modelId="{2D928EE1-FFB8-4A89-B78A-FA59D403ED2B}" type="presParOf" srcId="{C3455B2E-1B8F-454A-92C0-73427D29F768}" destId="{C4F40C2A-60B7-4BE0-9F22-7A98599A0AF9}" srcOrd="2" destOrd="0" presId="urn:microsoft.com/office/officeart/2005/8/layout/hProcess11"/>
    <dgm:cxn modelId="{6EC94768-4089-4CB7-8960-5E458F5D7D4B}" type="presParOf" srcId="{B5A61BE3-74C9-4069-A897-9E576B627875}" destId="{C4474FE6-C91C-4F6C-8554-013E0C87D76C}" srcOrd="5" destOrd="0" presId="urn:microsoft.com/office/officeart/2005/8/layout/hProcess11"/>
    <dgm:cxn modelId="{74C6AA80-C893-4329-A77A-4F0AADFBD176}" type="presParOf" srcId="{B5A61BE3-74C9-4069-A897-9E576B627875}" destId="{BF2F53D0-2FC9-43BF-8D88-47785087AB15}" srcOrd="6" destOrd="0" presId="urn:microsoft.com/office/officeart/2005/8/layout/hProcess11"/>
    <dgm:cxn modelId="{D26C0542-27DC-45DA-AE13-1FFB9986A0DD}" type="presParOf" srcId="{BF2F53D0-2FC9-43BF-8D88-47785087AB15}" destId="{B851E6ED-C818-4459-B251-FA131A1EC444}" srcOrd="0" destOrd="0" presId="urn:microsoft.com/office/officeart/2005/8/layout/hProcess11"/>
    <dgm:cxn modelId="{0A52C5DA-62BE-4178-B6C9-66297AF34E31}" type="presParOf" srcId="{BF2F53D0-2FC9-43BF-8D88-47785087AB15}" destId="{EB92F6E9-346E-4968-8809-F83BEF5A26AA}" srcOrd="1" destOrd="0" presId="urn:microsoft.com/office/officeart/2005/8/layout/hProcess11"/>
    <dgm:cxn modelId="{8D83AEBE-5630-4FF7-9DE7-3AA5A1D668CB}" type="presParOf" srcId="{BF2F53D0-2FC9-43BF-8D88-47785087AB15}" destId="{CF900278-53F9-4C99-A154-2CABAF9E5E69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C9A99A76-A3CA-4C66-B4C4-CE1ACE22B51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45A69B1-AADC-4023-9305-3D3134F6BBCB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smtClean="0"/>
            <a:t>Thông tin</a:t>
          </a:r>
          <a:endParaRPr lang="en-SG" b="1"/>
        </a:p>
      </dgm:t>
    </dgm:pt>
    <dgm:pt modelId="{A6EE5A1B-35DE-42E1-AD20-9B36DE3CBDC6}" type="parTrans" cxnId="{271E18D4-5D1D-4377-A752-78F741ADB95D}">
      <dgm:prSet/>
      <dgm:spPr/>
      <dgm:t>
        <a:bodyPr/>
        <a:lstStyle/>
        <a:p>
          <a:endParaRPr lang="en-SG"/>
        </a:p>
      </dgm:t>
    </dgm:pt>
    <dgm:pt modelId="{A6A1EDAF-0334-42EF-8B84-5D28BB79A353}" type="sibTrans" cxnId="{271E18D4-5D1D-4377-A752-78F741ADB95D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6584A08F-9BAA-4B65-AE05-727B0879CA6A}">
      <dgm:prSet phldrT="[Text]"/>
      <dgm:spPr>
        <a:solidFill>
          <a:srgbClr val="0000CC"/>
        </a:solidFill>
      </dgm:spPr>
      <dgm:t>
        <a:bodyPr/>
        <a:lstStyle/>
        <a:p>
          <a:r>
            <a:rPr lang="en-US" b="1" smtClean="0">
              <a:solidFill>
                <a:srgbClr val="FFFF00"/>
              </a:solidFill>
            </a:rPr>
            <a:t>Sở thích</a:t>
          </a:r>
          <a:endParaRPr lang="en-SG" b="1">
            <a:solidFill>
              <a:srgbClr val="FFFF00"/>
            </a:solidFill>
          </a:endParaRPr>
        </a:p>
      </dgm:t>
    </dgm:pt>
    <dgm:pt modelId="{6974CD27-8C08-4243-AD12-32C0B00806E3}" type="parTrans" cxnId="{7974E7CC-EA96-4D12-A93F-E13592F6820C}">
      <dgm:prSet/>
      <dgm:spPr/>
      <dgm:t>
        <a:bodyPr/>
        <a:lstStyle/>
        <a:p>
          <a:endParaRPr lang="en-SG"/>
        </a:p>
      </dgm:t>
    </dgm:pt>
    <dgm:pt modelId="{931EA99D-50ED-42A7-9917-1507E8A10AF3}" type="sibTrans" cxnId="{7974E7CC-EA96-4D12-A93F-E13592F6820C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F54A5CDB-01A9-4060-83F3-48C9E749CBD0}">
      <dgm:prSet phldrT="[Text]"/>
      <dgm:spPr>
        <a:solidFill>
          <a:srgbClr val="0000CC"/>
        </a:solidFill>
      </dgm:spPr>
      <dgm:t>
        <a:bodyPr/>
        <a:lstStyle/>
        <a:p>
          <a:r>
            <a:rPr lang="en-US" b="1" smtClean="0"/>
            <a:t>STNN</a:t>
          </a:r>
          <a:endParaRPr lang="en-SG" b="1"/>
        </a:p>
      </dgm:t>
    </dgm:pt>
    <dgm:pt modelId="{A5DCAD92-2C1D-4D75-9180-3EF751AFA164}" type="parTrans" cxnId="{DCF71894-5EEF-4D5E-ADD9-5338A6E6B20A}">
      <dgm:prSet/>
      <dgm:spPr/>
      <dgm:t>
        <a:bodyPr/>
        <a:lstStyle/>
        <a:p>
          <a:endParaRPr lang="en-SG"/>
        </a:p>
      </dgm:t>
    </dgm:pt>
    <dgm:pt modelId="{7A060C1B-8840-4C9F-92A0-B1C6CA77CC3B}" type="sibTrans" cxnId="{DCF71894-5EEF-4D5E-ADD9-5338A6E6B20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C9B8FF8C-3EC4-481F-8D6C-D848C015616C}">
      <dgm:prSet/>
      <dgm:spPr>
        <a:solidFill>
          <a:srgbClr val="FF0066"/>
        </a:solidFill>
      </dgm:spPr>
      <dgm:t>
        <a:bodyPr/>
        <a:lstStyle/>
        <a:p>
          <a:r>
            <a:rPr lang="en-US" b="1" smtClean="0">
              <a:solidFill>
                <a:schemeClr val="bg1"/>
              </a:solidFill>
            </a:rPr>
            <a:t>Hoàn cảnh</a:t>
          </a:r>
          <a:endParaRPr lang="en-SG" b="1">
            <a:solidFill>
              <a:schemeClr val="bg1"/>
            </a:solidFill>
          </a:endParaRPr>
        </a:p>
      </dgm:t>
    </dgm:pt>
    <dgm:pt modelId="{88FF69B7-ADD8-4661-AEC9-5B062187556D}" type="parTrans" cxnId="{DFBED551-057E-4514-8C16-341EB6482032}">
      <dgm:prSet/>
      <dgm:spPr/>
      <dgm:t>
        <a:bodyPr/>
        <a:lstStyle/>
        <a:p>
          <a:endParaRPr lang="en-SG"/>
        </a:p>
      </dgm:t>
    </dgm:pt>
    <dgm:pt modelId="{D23BA86A-8B18-4101-B869-155F8775874D}" type="sibTrans" cxnId="{DFBED551-057E-4514-8C16-341EB6482032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0EBC11C0-FD1A-4B08-971A-444D67479F00}">
      <dgm:prSet/>
      <dgm:spPr>
        <a:solidFill>
          <a:srgbClr val="FF00FF"/>
        </a:solidFill>
      </dgm:spPr>
      <dgm:t>
        <a:bodyPr/>
        <a:lstStyle/>
        <a:p>
          <a:r>
            <a:rPr lang="en-US" b="1" smtClean="0"/>
            <a:t>Sổ tay HN</a:t>
          </a:r>
          <a:endParaRPr lang="en-SG" b="1"/>
        </a:p>
      </dgm:t>
    </dgm:pt>
    <dgm:pt modelId="{F2AE8208-3F74-4B40-8D78-2357AF35DDE9}" type="parTrans" cxnId="{D52F6E24-3F59-49D3-A6CB-DD945AD77E67}">
      <dgm:prSet/>
      <dgm:spPr/>
      <dgm:t>
        <a:bodyPr/>
        <a:lstStyle/>
        <a:p>
          <a:endParaRPr lang="en-SG"/>
        </a:p>
      </dgm:t>
    </dgm:pt>
    <dgm:pt modelId="{50A5F55B-8B7F-4DA3-B183-065F39D8715A}" type="sibTrans" cxnId="{D52F6E24-3F59-49D3-A6CB-DD945AD77E67}">
      <dgm:prSet/>
      <dgm:spPr/>
      <dgm:t>
        <a:bodyPr/>
        <a:lstStyle/>
        <a:p>
          <a:endParaRPr lang="en-SG"/>
        </a:p>
      </dgm:t>
    </dgm:pt>
    <dgm:pt modelId="{58E4520A-C60C-4970-BC89-60AAD1ED7C10}" type="pres">
      <dgm:prSet presAssocID="{C9A99A76-A3CA-4C66-B4C4-CE1ACE22B514}" presName="Name0" presStyleCnt="0">
        <dgm:presLayoutVars>
          <dgm:dir/>
          <dgm:resizeHandles val="exact"/>
        </dgm:presLayoutVars>
      </dgm:prSet>
      <dgm:spPr/>
    </dgm:pt>
    <dgm:pt modelId="{5EDA9D60-22E3-440D-8E78-4CF36265F05A}" type="pres">
      <dgm:prSet presAssocID="{345A69B1-AADC-4023-9305-3D3134F6BBC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1078D44D-3FEE-42EE-BD9B-AF6E73AAE95E}" type="pres">
      <dgm:prSet presAssocID="{A6A1EDAF-0334-42EF-8B84-5D28BB79A353}" presName="sibTrans" presStyleLbl="sibTrans2D1" presStyleIdx="0" presStyleCnt="4"/>
      <dgm:spPr/>
      <dgm:t>
        <a:bodyPr/>
        <a:lstStyle/>
        <a:p>
          <a:endParaRPr lang="en-SG"/>
        </a:p>
      </dgm:t>
    </dgm:pt>
    <dgm:pt modelId="{DDE7FA2B-3827-48CF-837F-CA4887DD71C7}" type="pres">
      <dgm:prSet presAssocID="{A6A1EDAF-0334-42EF-8B84-5D28BB79A353}" presName="connectorText" presStyleLbl="sibTrans2D1" presStyleIdx="0" presStyleCnt="4"/>
      <dgm:spPr/>
      <dgm:t>
        <a:bodyPr/>
        <a:lstStyle/>
        <a:p>
          <a:endParaRPr lang="en-SG"/>
        </a:p>
      </dgm:t>
    </dgm:pt>
    <dgm:pt modelId="{3279DE3E-E344-4C6C-8F39-DB4E25761C0F}" type="pres">
      <dgm:prSet presAssocID="{6584A08F-9BAA-4B65-AE05-727B0879CA6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3FB0B28E-3C9F-49DD-8FAB-17288E110DA9}" type="pres">
      <dgm:prSet presAssocID="{931EA99D-50ED-42A7-9917-1507E8A10AF3}" presName="sibTrans" presStyleLbl="sibTrans2D1" presStyleIdx="1" presStyleCnt="4"/>
      <dgm:spPr/>
      <dgm:t>
        <a:bodyPr/>
        <a:lstStyle/>
        <a:p>
          <a:endParaRPr lang="en-SG"/>
        </a:p>
      </dgm:t>
    </dgm:pt>
    <dgm:pt modelId="{E0BEAE89-887D-48E6-8DA1-7403EEB95FAA}" type="pres">
      <dgm:prSet presAssocID="{931EA99D-50ED-42A7-9917-1507E8A10AF3}" presName="connectorText" presStyleLbl="sibTrans2D1" presStyleIdx="1" presStyleCnt="4"/>
      <dgm:spPr/>
      <dgm:t>
        <a:bodyPr/>
        <a:lstStyle/>
        <a:p>
          <a:endParaRPr lang="en-SG"/>
        </a:p>
      </dgm:t>
    </dgm:pt>
    <dgm:pt modelId="{A9514A17-5D29-46BF-AFB5-6432F0498F18}" type="pres">
      <dgm:prSet presAssocID="{F54A5CDB-01A9-4060-83F3-48C9E749CBD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3BE897DA-ECBD-441C-848E-54E3CA92325C}" type="pres">
      <dgm:prSet presAssocID="{7A060C1B-8840-4C9F-92A0-B1C6CA77CC3B}" presName="sibTrans" presStyleLbl="sibTrans2D1" presStyleIdx="2" presStyleCnt="4"/>
      <dgm:spPr/>
      <dgm:t>
        <a:bodyPr/>
        <a:lstStyle/>
        <a:p>
          <a:endParaRPr lang="en-SG"/>
        </a:p>
      </dgm:t>
    </dgm:pt>
    <dgm:pt modelId="{2B10704F-FB75-42B9-B548-3B415ECA8542}" type="pres">
      <dgm:prSet presAssocID="{7A060C1B-8840-4C9F-92A0-B1C6CA77CC3B}" presName="connectorText" presStyleLbl="sibTrans2D1" presStyleIdx="2" presStyleCnt="4"/>
      <dgm:spPr/>
      <dgm:t>
        <a:bodyPr/>
        <a:lstStyle/>
        <a:p>
          <a:endParaRPr lang="en-SG"/>
        </a:p>
      </dgm:t>
    </dgm:pt>
    <dgm:pt modelId="{93026D87-5DFB-4776-B364-218E61CB7925}" type="pres">
      <dgm:prSet presAssocID="{C9B8FF8C-3EC4-481F-8D6C-D848C015616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6114BB18-0A6F-4DCC-88CE-07045BEA8873}" type="pres">
      <dgm:prSet presAssocID="{D23BA86A-8B18-4101-B869-155F8775874D}" presName="sibTrans" presStyleLbl="sibTrans2D1" presStyleIdx="3" presStyleCnt="4"/>
      <dgm:spPr/>
      <dgm:t>
        <a:bodyPr/>
        <a:lstStyle/>
        <a:p>
          <a:endParaRPr lang="en-SG"/>
        </a:p>
      </dgm:t>
    </dgm:pt>
    <dgm:pt modelId="{A00596DF-7D55-46BC-877A-421E83386729}" type="pres">
      <dgm:prSet presAssocID="{D23BA86A-8B18-4101-B869-155F8775874D}" presName="connectorText" presStyleLbl="sibTrans2D1" presStyleIdx="3" presStyleCnt="4"/>
      <dgm:spPr/>
      <dgm:t>
        <a:bodyPr/>
        <a:lstStyle/>
        <a:p>
          <a:endParaRPr lang="en-SG"/>
        </a:p>
      </dgm:t>
    </dgm:pt>
    <dgm:pt modelId="{C101E779-78E8-44C3-8D36-4EE8BD7F292D}" type="pres">
      <dgm:prSet presAssocID="{0EBC11C0-FD1A-4B08-971A-444D67479F0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D5DBE670-C67F-4BBC-9A5B-43957DB0BC3C}" type="presOf" srcId="{A6A1EDAF-0334-42EF-8B84-5D28BB79A353}" destId="{1078D44D-3FEE-42EE-BD9B-AF6E73AAE95E}" srcOrd="0" destOrd="0" presId="urn:microsoft.com/office/officeart/2005/8/layout/process1"/>
    <dgm:cxn modelId="{0A149C3A-A8EF-44FA-B25E-712A3B51D095}" type="presOf" srcId="{D23BA86A-8B18-4101-B869-155F8775874D}" destId="{A00596DF-7D55-46BC-877A-421E83386729}" srcOrd="1" destOrd="0" presId="urn:microsoft.com/office/officeart/2005/8/layout/process1"/>
    <dgm:cxn modelId="{F2F6C51F-8CFF-4D1D-8B79-736E8DBC46A7}" type="presOf" srcId="{931EA99D-50ED-42A7-9917-1507E8A10AF3}" destId="{3FB0B28E-3C9F-49DD-8FAB-17288E110DA9}" srcOrd="0" destOrd="0" presId="urn:microsoft.com/office/officeart/2005/8/layout/process1"/>
    <dgm:cxn modelId="{801FF5CC-DBFF-4E7C-8D8F-9C07B6F2CBE2}" type="presOf" srcId="{D23BA86A-8B18-4101-B869-155F8775874D}" destId="{6114BB18-0A6F-4DCC-88CE-07045BEA8873}" srcOrd="0" destOrd="0" presId="urn:microsoft.com/office/officeart/2005/8/layout/process1"/>
    <dgm:cxn modelId="{EAC5491E-0302-4B14-9028-8AD21AEA75E7}" type="presOf" srcId="{7A060C1B-8840-4C9F-92A0-B1C6CA77CC3B}" destId="{3BE897DA-ECBD-441C-848E-54E3CA92325C}" srcOrd="0" destOrd="0" presId="urn:microsoft.com/office/officeart/2005/8/layout/process1"/>
    <dgm:cxn modelId="{8B75F57B-372A-48AE-B263-FB79705EA34F}" type="presOf" srcId="{0EBC11C0-FD1A-4B08-971A-444D67479F00}" destId="{C101E779-78E8-44C3-8D36-4EE8BD7F292D}" srcOrd="0" destOrd="0" presId="urn:microsoft.com/office/officeart/2005/8/layout/process1"/>
    <dgm:cxn modelId="{DFBED551-057E-4514-8C16-341EB6482032}" srcId="{C9A99A76-A3CA-4C66-B4C4-CE1ACE22B514}" destId="{C9B8FF8C-3EC4-481F-8D6C-D848C015616C}" srcOrd="3" destOrd="0" parTransId="{88FF69B7-ADD8-4661-AEC9-5B062187556D}" sibTransId="{D23BA86A-8B18-4101-B869-155F8775874D}"/>
    <dgm:cxn modelId="{EDB22C53-4B78-44BC-B8F3-F58841E63C0B}" type="presOf" srcId="{6584A08F-9BAA-4B65-AE05-727B0879CA6A}" destId="{3279DE3E-E344-4C6C-8F39-DB4E25761C0F}" srcOrd="0" destOrd="0" presId="urn:microsoft.com/office/officeart/2005/8/layout/process1"/>
    <dgm:cxn modelId="{271E18D4-5D1D-4377-A752-78F741ADB95D}" srcId="{C9A99A76-A3CA-4C66-B4C4-CE1ACE22B514}" destId="{345A69B1-AADC-4023-9305-3D3134F6BBCB}" srcOrd="0" destOrd="0" parTransId="{A6EE5A1B-35DE-42E1-AD20-9B36DE3CBDC6}" sibTransId="{A6A1EDAF-0334-42EF-8B84-5D28BB79A353}"/>
    <dgm:cxn modelId="{2FF2AF30-7669-43A9-81CD-FD3C9322E84D}" type="presOf" srcId="{C9A99A76-A3CA-4C66-B4C4-CE1ACE22B514}" destId="{58E4520A-C60C-4970-BC89-60AAD1ED7C10}" srcOrd="0" destOrd="0" presId="urn:microsoft.com/office/officeart/2005/8/layout/process1"/>
    <dgm:cxn modelId="{D52F6E24-3F59-49D3-A6CB-DD945AD77E67}" srcId="{C9A99A76-A3CA-4C66-B4C4-CE1ACE22B514}" destId="{0EBC11C0-FD1A-4B08-971A-444D67479F00}" srcOrd="4" destOrd="0" parTransId="{F2AE8208-3F74-4B40-8D78-2357AF35DDE9}" sibTransId="{50A5F55B-8B7F-4DA3-B183-065F39D8715A}"/>
    <dgm:cxn modelId="{7974E7CC-EA96-4D12-A93F-E13592F6820C}" srcId="{C9A99A76-A3CA-4C66-B4C4-CE1ACE22B514}" destId="{6584A08F-9BAA-4B65-AE05-727B0879CA6A}" srcOrd="1" destOrd="0" parTransId="{6974CD27-8C08-4243-AD12-32C0B00806E3}" sibTransId="{931EA99D-50ED-42A7-9917-1507E8A10AF3}"/>
    <dgm:cxn modelId="{2D70D641-2907-45CF-AA91-77814C7AC4EF}" type="presOf" srcId="{345A69B1-AADC-4023-9305-3D3134F6BBCB}" destId="{5EDA9D60-22E3-440D-8E78-4CF36265F05A}" srcOrd="0" destOrd="0" presId="urn:microsoft.com/office/officeart/2005/8/layout/process1"/>
    <dgm:cxn modelId="{FE732CAE-27C4-4431-95AF-04A91F9AA2E5}" type="presOf" srcId="{F54A5CDB-01A9-4060-83F3-48C9E749CBD0}" destId="{A9514A17-5D29-46BF-AFB5-6432F0498F18}" srcOrd="0" destOrd="0" presId="urn:microsoft.com/office/officeart/2005/8/layout/process1"/>
    <dgm:cxn modelId="{EA4F1FA5-C69C-4958-8AD6-93097F04F392}" type="presOf" srcId="{C9B8FF8C-3EC4-481F-8D6C-D848C015616C}" destId="{93026D87-5DFB-4776-B364-218E61CB7925}" srcOrd="0" destOrd="0" presId="urn:microsoft.com/office/officeart/2005/8/layout/process1"/>
    <dgm:cxn modelId="{DCF71894-5EEF-4D5E-ADD9-5338A6E6B20A}" srcId="{C9A99A76-A3CA-4C66-B4C4-CE1ACE22B514}" destId="{F54A5CDB-01A9-4060-83F3-48C9E749CBD0}" srcOrd="2" destOrd="0" parTransId="{A5DCAD92-2C1D-4D75-9180-3EF751AFA164}" sibTransId="{7A060C1B-8840-4C9F-92A0-B1C6CA77CC3B}"/>
    <dgm:cxn modelId="{9D0628D4-73B0-4089-A966-BB55D59331E0}" type="presOf" srcId="{7A060C1B-8840-4C9F-92A0-B1C6CA77CC3B}" destId="{2B10704F-FB75-42B9-B548-3B415ECA8542}" srcOrd="1" destOrd="0" presId="urn:microsoft.com/office/officeart/2005/8/layout/process1"/>
    <dgm:cxn modelId="{B1EA68EA-BF86-45F1-A19C-9249082A3C11}" type="presOf" srcId="{A6A1EDAF-0334-42EF-8B84-5D28BB79A353}" destId="{DDE7FA2B-3827-48CF-837F-CA4887DD71C7}" srcOrd="1" destOrd="0" presId="urn:microsoft.com/office/officeart/2005/8/layout/process1"/>
    <dgm:cxn modelId="{271DCCD8-998F-4999-81AD-5C28C6E0797F}" type="presOf" srcId="{931EA99D-50ED-42A7-9917-1507E8A10AF3}" destId="{E0BEAE89-887D-48E6-8DA1-7403EEB95FAA}" srcOrd="1" destOrd="0" presId="urn:microsoft.com/office/officeart/2005/8/layout/process1"/>
    <dgm:cxn modelId="{D8E5593E-2F71-4D80-B099-E4B9933DDD23}" type="presParOf" srcId="{58E4520A-C60C-4970-BC89-60AAD1ED7C10}" destId="{5EDA9D60-22E3-440D-8E78-4CF36265F05A}" srcOrd="0" destOrd="0" presId="urn:microsoft.com/office/officeart/2005/8/layout/process1"/>
    <dgm:cxn modelId="{4AAE04E2-F439-4887-A9C4-4E732496DA2D}" type="presParOf" srcId="{58E4520A-C60C-4970-BC89-60AAD1ED7C10}" destId="{1078D44D-3FEE-42EE-BD9B-AF6E73AAE95E}" srcOrd="1" destOrd="0" presId="urn:microsoft.com/office/officeart/2005/8/layout/process1"/>
    <dgm:cxn modelId="{456E9A84-47B3-4260-A4D5-4700BB035C18}" type="presParOf" srcId="{1078D44D-3FEE-42EE-BD9B-AF6E73AAE95E}" destId="{DDE7FA2B-3827-48CF-837F-CA4887DD71C7}" srcOrd="0" destOrd="0" presId="urn:microsoft.com/office/officeart/2005/8/layout/process1"/>
    <dgm:cxn modelId="{BAB36AEE-1F4C-4BBE-9996-4C07303C2CC6}" type="presParOf" srcId="{58E4520A-C60C-4970-BC89-60AAD1ED7C10}" destId="{3279DE3E-E344-4C6C-8F39-DB4E25761C0F}" srcOrd="2" destOrd="0" presId="urn:microsoft.com/office/officeart/2005/8/layout/process1"/>
    <dgm:cxn modelId="{2BD48A7D-6115-48A0-9288-633F8047EA3E}" type="presParOf" srcId="{58E4520A-C60C-4970-BC89-60AAD1ED7C10}" destId="{3FB0B28E-3C9F-49DD-8FAB-17288E110DA9}" srcOrd="3" destOrd="0" presId="urn:microsoft.com/office/officeart/2005/8/layout/process1"/>
    <dgm:cxn modelId="{5B77649F-3423-4791-9CE3-9E194E4061B9}" type="presParOf" srcId="{3FB0B28E-3C9F-49DD-8FAB-17288E110DA9}" destId="{E0BEAE89-887D-48E6-8DA1-7403EEB95FAA}" srcOrd="0" destOrd="0" presId="urn:microsoft.com/office/officeart/2005/8/layout/process1"/>
    <dgm:cxn modelId="{62AA67C8-8246-4B91-ADA2-77711D07C098}" type="presParOf" srcId="{58E4520A-C60C-4970-BC89-60AAD1ED7C10}" destId="{A9514A17-5D29-46BF-AFB5-6432F0498F18}" srcOrd="4" destOrd="0" presId="urn:microsoft.com/office/officeart/2005/8/layout/process1"/>
    <dgm:cxn modelId="{72129041-8959-4DE8-B362-A980426C8BB1}" type="presParOf" srcId="{58E4520A-C60C-4970-BC89-60AAD1ED7C10}" destId="{3BE897DA-ECBD-441C-848E-54E3CA92325C}" srcOrd="5" destOrd="0" presId="urn:microsoft.com/office/officeart/2005/8/layout/process1"/>
    <dgm:cxn modelId="{03E08998-8A96-4A88-98CA-6363A8576094}" type="presParOf" srcId="{3BE897DA-ECBD-441C-848E-54E3CA92325C}" destId="{2B10704F-FB75-42B9-B548-3B415ECA8542}" srcOrd="0" destOrd="0" presId="urn:microsoft.com/office/officeart/2005/8/layout/process1"/>
    <dgm:cxn modelId="{2076457F-85A5-4070-8457-F0205BA3DD84}" type="presParOf" srcId="{58E4520A-C60C-4970-BC89-60AAD1ED7C10}" destId="{93026D87-5DFB-4776-B364-218E61CB7925}" srcOrd="6" destOrd="0" presId="urn:microsoft.com/office/officeart/2005/8/layout/process1"/>
    <dgm:cxn modelId="{162D07C8-311F-4412-906B-E786DCF7E33A}" type="presParOf" srcId="{58E4520A-C60C-4970-BC89-60AAD1ED7C10}" destId="{6114BB18-0A6F-4DCC-88CE-07045BEA8873}" srcOrd="7" destOrd="0" presId="urn:microsoft.com/office/officeart/2005/8/layout/process1"/>
    <dgm:cxn modelId="{8F7BA19D-2BA4-4424-A083-939EBF9D8BAF}" type="presParOf" srcId="{6114BB18-0A6F-4DCC-88CE-07045BEA8873}" destId="{A00596DF-7D55-46BC-877A-421E83386729}" srcOrd="0" destOrd="0" presId="urn:microsoft.com/office/officeart/2005/8/layout/process1"/>
    <dgm:cxn modelId="{06C8CED2-473C-4808-85EF-E7DB91C1B268}" type="presParOf" srcId="{58E4520A-C60C-4970-BC89-60AAD1ED7C10}" destId="{C101E779-78E8-44C3-8D36-4EE8BD7F292D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9A99A76-A3CA-4C66-B4C4-CE1ACE22B51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345A69B1-AADC-4023-9305-3D3134F6BBCB}">
      <dgm:prSet phldrT="[Text]"/>
      <dgm:spPr>
        <a:solidFill>
          <a:srgbClr val="0000CC"/>
        </a:solidFill>
      </dgm:spPr>
      <dgm:t>
        <a:bodyPr/>
        <a:lstStyle/>
        <a:p>
          <a:r>
            <a:rPr lang="en-US" b="1" smtClean="0"/>
            <a:t>Bản thân</a:t>
          </a:r>
          <a:endParaRPr lang="en-SG" b="1"/>
        </a:p>
      </dgm:t>
    </dgm:pt>
    <dgm:pt modelId="{A6EE5A1B-35DE-42E1-AD20-9B36DE3CBDC6}" type="parTrans" cxnId="{271E18D4-5D1D-4377-A752-78F741ADB95D}">
      <dgm:prSet/>
      <dgm:spPr/>
      <dgm:t>
        <a:bodyPr/>
        <a:lstStyle/>
        <a:p>
          <a:endParaRPr lang="en-SG"/>
        </a:p>
      </dgm:t>
    </dgm:pt>
    <dgm:pt modelId="{A6A1EDAF-0334-42EF-8B84-5D28BB79A353}" type="sibTrans" cxnId="{271E18D4-5D1D-4377-A752-78F741ADB95D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6584A08F-9BAA-4B65-AE05-727B0879CA6A}">
      <dgm:prSet phldrT="[Text]"/>
      <dgm:spPr>
        <a:solidFill>
          <a:schemeClr val="accent2"/>
        </a:solidFill>
      </dgm:spPr>
      <dgm:t>
        <a:bodyPr/>
        <a:lstStyle/>
        <a:p>
          <a:r>
            <a:rPr lang="en-US" b="1" smtClean="0"/>
            <a:t>Ngành-Trường</a:t>
          </a:r>
          <a:endParaRPr lang="en-SG" b="1"/>
        </a:p>
      </dgm:t>
    </dgm:pt>
    <dgm:pt modelId="{6974CD27-8C08-4243-AD12-32C0B00806E3}" type="parTrans" cxnId="{7974E7CC-EA96-4D12-A93F-E13592F6820C}">
      <dgm:prSet/>
      <dgm:spPr/>
      <dgm:t>
        <a:bodyPr/>
        <a:lstStyle/>
        <a:p>
          <a:endParaRPr lang="en-SG"/>
        </a:p>
      </dgm:t>
    </dgm:pt>
    <dgm:pt modelId="{931EA99D-50ED-42A7-9917-1507E8A10AF3}" type="sibTrans" cxnId="{7974E7CC-EA96-4D12-A93F-E13592F6820C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F54A5CDB-01A9-4060-83F3-48C9E749CBD0}">
      <dgm:prSet phldrT="[Text]"/>
      <dgm:spPr>
        <a:solidFill>
          <a:srgbClr val="FF0066"/>
        </a:solidFill>
      </dgm:spPr>
      <dgm:t>
        <a:bodyPr/>
        <a:lstStyle/>
        <a:p>
          <a:r>
            <a:rPr lang="en-US" b="1" smtClean="0"/>
            <a:t>Sức học</a:t>
          </a:r>
          <a:endParaRPr lang="en-SG" b="1"/>
        </a:p>
      </dgm:t>
    </dgm:pt>
    <dgm:pt modelId="{A5DCAD92-2C1D-4D75-9180-3EF751AFA164}" type="parTrans" cxnId="{DCF71894-5EEF-4D5E-ADD9-5338A6E6B20A}">
      <dgm:prSet/>
      <dgm:spPr/>
      <dgm:t>
        <a:bodyPr/>
        <a:lstStyle/>
        <a:p>
          <a:endParaRPr lang="en-SG"/>
        </a:p>
      </dgm:t>
    </dgm:pt>
    <dgm:pt modelId="{7A060C1B-8840-4C9F-92A0-B1C6CA77CC3B}" type="sibTrans" cxnId="{DCF71894-5EEF-4D5E-ADD9-5338A6E6B20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C9B8FF8C-3EC4-481F-8D6C-D848C015616C}">
      <dgm:prSet/>
      <dgm:spPr>
        <a:solidFill>
          <a:schemeClr val="accent2"/>
        </a:solidFill>
      </dgm:spPr>
      <dgm:t>
        <a:bodyPr/>
        <a:lstStyle/>
        <a:p>
          <a:r>
            <a:rPr lang="en-US" b="1" smtClean="0"/>
            <a:t>NNL</a:t>
          </a:r>
          <a:endParaRPr lang="en-SG" b="1"/>
        </a:p>
      </dgm:t>
    </dgm:pt>
    <dgm:pt modelId="{88FF69B7-ADD8-4661-AEC9-5B062187556D}" type="parTrans" cxnId="{DFBED551-057E-4514-8C16-341EB6482032}">
      <dgm:prSet/>
      <dgm:spPr/>
      <dgm:t>
        <a:bodyPr/>
        <a:lstStyle/>
        <a:p>
          <a:endParaRPr lang="en-SG"/>
        </a:p>
      </dgm:t>
    </dgm:pt>
    <dgm:pt modelId="{D23BA86A-8B18-4101-B869-155F8775874D}" type="sibTrans" cxnId="{DFBED551-057E-4514-8C16-341EB6482032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0EBC11C0-FD1A-4B08-971A-444D67479F00}">
      <dgm:prSet/>
      <dgm:spPr>
        <a:solidFill>
          <a:srgbClr val="FF00FF"/>
        </a:solidFill>
      </dgm:spPr>
      <dgm:t>
        <a:bodyPr/>
        <a:lstStyle/>
        <a:p>
          <a:r>
            <a:rPr lang="en-US" b="1" smtClean="0"/>
            <a:t>Sổ tay HN</a:t>
          </a:r>
          <a:endParaRPr lang="en-SG" b="1"/>
        </a:p>
      </dgm:t>
    </dgm:pt>
    <dgm:pt modelId="{F2AE8208-3F74-4B40-8D78-2357AF35DDE9}" type="parTrans" cxnId="{D52F6E24-3F59-49D3-A6CB-DD945AD77E67}">
      <dgm:prSet/>
      <dgm:spPr/>
      <dgm:t>
        <a:bodyPr/>
        <a:lstStyle/>
        <a:p>
          <a:endParaRPr lang="en-SG"/>
        </a:p>
      </dgm:t>
    </dgm:pt>
    <dgm:pt modelId="{50A5F55B-8B7F-4DA3-B183-065F39D8715A}" type="sibTrans" cxnId="{D52F6E24-3F59-49D3-A6CB-DD945AD77E67}">
      <dgm:prSet/>
      <dgm:spPr/>
      <dgm:t>
        <a:bodyPr/>
        <a:lstStyle/>
        <a:p>
          <a:endParaRPr lang="en-SG"/>
        </a:p>
      </dgm:t>
    </dgm:pt>
    <dgm:pt modelId="{58E4520A-C60C-4970-BC89-60AAD1ED7C10}" type="pres">
      <dgm:prSet presAssocID="{C9A99A76-A3CA-4C66-B4C4-CE1ACE22B514}" presName="Name0" presStyleCnt="0">
        <dgm:presLayoutVars>
          <dgm:dir/>
          <dgm:resizeHandles val="exact"/>
        </dgm:presLayoutVars>
      </dgm:prSet>
      <dgm:spPr/>
    </dgm:pt>
    <dgm:pt modelId="{5EDA9D60-22E3-440D-8E78-4CF36265F05A}" type="pres">
      <dgm:prSet presAssocID="{345A69B1-AADC-4023-9305-3D3134F6BBC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1078D44D-3FEE-42EE-BD9B-AF6E73AAE95E}" type="pres">
      <dgm:prSet presAssocID="{A6A1EDAF-0334-42EF-8B84-5D28BB79A353}" presName="sibTrans" presStyleLbl="sibTrans2D1" presStyleIdx="0" presStyleCnt="4"/>
      <dgm:spPr/>
      <dgm:t>
        <a:bodyPr/>
        <a:lstStyle/>
        <a:p>
          <a:endParaRPr lang="en-SG"/>
        </a:p>
      </dgm:t>
    </dgm:pt>
    <dgm:pt modelId="{DDE7FA2B-3827-48CF-837F-CA4887DD71C7}" type="pres">
      <dgm:prSet presAssocID="{A6A1EDAF-0334-42EF-8B84-5D28BB79A353}" presName="connectorText" presStyleLbl="sibTrans2D1" presStyleIdx="0" presStyleCnt="4"/>
      <dgm:spPr/>
      <dgm:t>
        <a:bodyPr/>
        <a:lstStyle/>
        <a:p>
          <a:endParaRPr lang="en-SG"/>
        </a:p>
      </dgm:t>
    </dgm:pt>
    <dgm:pt modelId="{3279DE3E-E344-4C6C-8F39-DB4E25761C0F}" type="pres">
      <dgm:prSet presAssocID="{6584A08F-9BAA-4B65-AE05-727B0879CA6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3FB0B28E-3C9F-49DD-8FAB-17288E110DA9}" type="pres">
      <dgm:prSet presAssocID="{931EA99D-50ED-42A7-9917-1507E8A10AF3}" presName="sibTrans" presStyleLbl="sibTrans2D1" presStyleIdx="1" presStyleCnt="4"/>
      <dgm:spPr/>
      <dgm:t>
        <a:bodyPr/>
        <a:lstStyle/>
        <a:p>
          <a:endParaRPr lang="en-SG"/>
        </a:p>
      </dgm:t>
    </dgm:pt>
    <dgm:pt modelId="{E0BEAE89-887D-48E6-8DA1-7403EEB95FAA}" type="pres">
      <dgm:prSet presAssocID="{931EA99D-50ED-42A7-9917-1507E8A10AF3}" presName="connectorText" presStyleLbl="sibTrans2D1" presStyleIdx="1" presStyleCnt="4"/>
      <dgm:spPr/>
      <dgm:t>
        <a:bodyPr/>
        <a:lstStyle/>
        <a:p>
          <a:endParaRPr lang="en-SG"/>
        </a:p>
      </dgm:t>
    </dgm:pt>
    <dgm:pt modelId="{A9514A17-5D29-46BF-AFB5-6432F0498F18}" type="pres">
      <dgm:prSet presAssocID="{F54A5CDB-01A9-4060-83F3-48C9E749CBD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3BE897DA-ECBD-441C-848E-54E3CA92325C}" type="pres">
      <dgm:prSet presAssocID="{7A060C1B-8840-4C9F-92A0-B1C6CA77CC3B}" presName="sibTrans" presStyleLbl="sibTrans2D1" presStyleIdx="2" presStyleCnt="4"/>
      <dgm:spPr/>
      <dgm:t>
        <a:bodyPr/>
        <a:lstStyle/>
        <a:p>
          <a:endParaRPr lang="en-SG"/>
        </a:p>
      </dgm:t>
    </dgm:pt>
    <dgm:pt modelId="{2B10704F-FB75-42B9-B548-3B415ECA8542}" type="pres">
      <dgm:prSet presAssocID="{7A060C1B-8840-4C9F-92A0-B1C6CA77CC3B}" presName="connectorText" presStyleLbl="sibTrans2D1" presStyleIdx="2" presStyleCnt="4"/>
      <dgm:spPr/>
      <dgm:t>
        <a:bodyPr/>
        <a:lstStyle/>
        <a:p>
          <a:endParaRPr lang="en-SG"/>
        </a:p>
      </dgm:t>
    </dgm:pt>
    <dgm:pt modelId="{93026D87-5DFB-4776-B364-218E61CB7925}" type="pres">
      <dgm:prSet presAssocID="{C9B8FF8C-3EC4-481F-8D6C-D848C015616C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6114BB18-0A6F-4DCC-88CE-07045BEA8873}" type="pres">
      <dgm:prSet presAssocID="{D23BA86A-8B18-4101-B869-155F8775874D}" presName="sibTrans" presStyleLbl="sibTrans2D1" presStyleIdx="3" presStyleCnt="4"/>
      <dgm:spPr/>
      <dgm:t>
        <a:bodyPr/>
        <a:lstStyle/>
        <a:p>
          <a:endParaRPr lang="en-SG"/>
        </a:p>
      </dgm:t>
    </dgm:pt>
    <dgm:pt modelId="{A00596DF-7D55-46BC-877A-421E83386729}" type="pres">
      <dgm:prSet presAssocID="{D23BA86A-8B18-4101-B869-155F8775874D}" presName="connectorText" presStyleLbl="sibTrans2D1" presStyleIdx="3" presStyleCnt="4"/>
      <dgm:spPr/>
      <dgm:t>
        <a:bodyPr/>
        <a:lstStyle/>
        <a:p>
          <a:endParaRPr lang="en-SG"/>
        </a:p>
      </dgm:t>
    </dgm:pt>
    <dgm:pt modelId="{C101E779-78E8-44C3-8D36-4EE8BD7F292D}" type="pres">
      <dgm:prSet presAssocID="{0EBC11C0-FD1A-4B08-971A-444D67479F00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5F91BA01-C400-4408-8AEB-0355B1DE94FB}" type="presOf" srcId="{7A060C1B-8840-4C9F-92A0-B1C6CA77CC3B}" destId="{2B10704F-FB75-42B9-B548-3B415ECA8542}" srcOrd="1" destOrd="0" presId="urn:microsoft.com/office/officeart/2005/8/layout/process1"/>
    <dgm:cxn modelId="{C093F0D6-E7F1-494D-8F0A-F4B402DF830C}" type="presOf" srcId="{A6A1EDAF-0334-42EF-8B84-5D28BB79A353}" destId="{1078D44D-3FEE-42EE-BD9B-AF6E73AAE95E}" srcOrd="0" destOrd="0" presId="urn:microsoft.com/office/officeart/2005/8/layout/process1"/>
    <dgm:cxn modelId="{CCE9B0DE-6DF7-43DA-A0C9-1E5C62F24797}" type="presOf" srcId="{C9A99A76-A3CA-4C66-B4C4-CE1ACE22B514}" destId="{58E4520A-C60C-4970-BC89-60AAD1ED7C10}" srcOrd="0" destOrd="0" presId="urn:microsoft.com/office/officeart/2005/8/layout/process1"/>
    <dgm:cxn modelId="{F86899B8-F236-4651-A5AA-55CF4DEB9757}" type="presOf" srcId="{D23BA86A-8B18-4101-B869-155F8775874D}" destId="{6114BB18-0A6F-4DCC-88CE-07045BEA8873}" srcOrd="0" destOrd="0" presId="urn:microsoft.com/office/officeart/2005/8/layout/process1"/>
    <dgm:cxn modelId="{86893F3B-CE4E-4B26-9600-3CC62E8D6C32}" type="presOf" srcId="{F54A5CDB-01A9-4060-83F3-48C9E749CBD0}" destId="{A9514A17-5D29-46BF-AFB5-6432F0498F18}" srcOrd="0" destOrd="0" presId="urn:microsoft.com/office/officeart/2005/8/layout/process1"/>
    <dgm:cxn modelId="{1D4B3036-AA64-48E5-86CE-285A55CB4AC6}" type="presOf" srcId="{931EA99D-50ED-42A7-9917-1507E8A10AF3}" destId="{3FB0B28E-3C9F-49DD-8FAB-17288E110DA9}" srcOrd="0" destOrd="0" presId="urn:microsoft.com/office/officeart/2005/8/layout/process1"/>
    <dgm:cxn modelId="{32390CEF-7CB7-4D6F-B968-099A8F059044}" type="presOf" srcId="{A6A1EDAF-0334-42EF-8B84-5D28BB79A353}" destId="{DDE7FA2B-3827-48CF-837F-CA4887DD71C7}" srcOrd="1" destOrd="0" presId="urn:microsoft.com/office/officeart/2005/8/layout/process1"/>
    <dgm:cxn modelId="{553FADDB-188C-40D1-BCB5-CF1ED062FC9D}" type="presOf" srcId="{7A060C1B-8840-4C9F-92A0-B1C6CA77CC3B}" destId="{3BE897DA-ECBD-441C-848E-54E3CA92325C}" srcOrd="0" destOrd="0" presId="urn:microsoft.com/office/officeart/2005/8/layout/process1"/>
    <dgm:cxn modelId="{DFBED551-057E-4514-8C16-341EB6482032}" srcId="{C9A99A76-A3CA-4C66-B4C4-CE1ACE22B514}" destId="{C9B8FF8C-3EC4-481F-8D6C-D848C015616C}" srcOrd="3" destOrd="0" parTransId="{88FF69B7-ADD8-4661-AEC9-5B062187556D}" sibTransId="{D23BA86A-8B18-4101-B869-155F8775874D}"/>
    <dgm:cxn modelId="{472A4CC1-82A3-42A9-914D-7E7BCAF7F54C}" type="presOf" srcId="{345A69B1-AADC-4023-9305-3D3134F6BBCB}" destId="{5EDA9D60-22E3-440D-8E78-4CF36265F05A}" srcOrd="0" destOrd="0" presId="urn:microsoft.com/office/officeart/2005/8/layout/process1"/>
    <dgm:cxn modelId="{271E18D4-5D1D-4377-A752-78F741ADB95D}" srcId="{C9A99A76-A3CA-4C66-B4C4-CE1ACE22B514}" destId="{345A69B1-AADC-4023-9305-3D3134F6BBCB}" srcOrd="0" destOrd="0" parTransId="{A6EE5A1B-35DE-42E1-AD20-9B36DE3CBDC6}" sibTransId="{A6A1EDAF-0334-42EF-8B84-5D28BB79A353}"/>
    <dgm:cxn modelId="{D52F6E24-3F59-49D3-A6CB-DD945AD77E67}" srcId="{C9A99A76-A3CA-4C66-B4C4-CE1ACE22B514}" destId="{0EBC11C0-FD1A-4B08-971A-444D67479F00}" srcOrd="4" destOrd="0" parTransId="{F2AE8208-3F74-4B40-8D78-2357AF35DDE9}" sibTransId="{50A5F55B-8B7F-4DA3-B183-065F39D8715A}"/>
    <dgm:cxn modelId="{7974E7CC-EA96-4D12-A93F-E13592F6820C}" srcId="{C9A99A76-A3CA-4C66-B4C4-CE1ACE22B514}" destId="{6584A08F-9BAA-4B65-AE05-727B0879CA6A}" srcOrd="1" destOrd="0" parTransId="{6974CD27-8C08-4243-AD12-32C0B00806E3}" sibTransId="{931EA99D-50ED-42A7-9917-1507E8A10AF3}"/>
    <dgm:cxn modelId="{F21A165F-D8AE-4358-BE62-2AD2AD69041F}" type="presOf" srcId="{931EA99D-50ED-42A7-9917-1507E8A10AF3}" destId="{E0BEAE89-887D-48E6-8DA1-7403EEB95FAA}" srcOrd="1" destOrd="0" presId="urn:microsoft.com/office/officeart/2005/8/layout/process1"/>
    <dgm:cxn modelId="{79A00FB9-F86F-48C1-8CF4-9954038AFB61}" type="presOf" srcId="{6584A08F-9BAA-4B65-AE05-727B0879CA6A}" destId="{3279DE3E-E344-4C6C-8F39-DB4E25761C0F}" srcOrd="0" destOrd="0" presId="urn:microsoft.com/office/officeart/2005/8/layout/process1"/>
    <dgm:cxn modelId="{C875584A-8227-4A8D-8645-9FDD67E1B3C5}" type="presOf" srcId="{C9B8FF8C-3EC4-481F-8D6C-D848C015616C}" destId="{93026D87-5DFB-4776-B364-218E61CB7925}" srcOrd="0" destOrd="0" presId="urn:microsoft.com/office/officeart/2005/8/layout/process1"/>
    <dgm:cxn modelId="{DCF71894-5EEF-4D5E-ADD9-5338A6E6B20A}" srcId="{C9A99A76-A3CA-4C66-B4C4-CE1ACE22B514}" destId="{F54A5CDB-01A9-4060-83F3-48C9E749CBD0}" srcOrd="2" destOrd="0" parTransId="{A5DCAD92-2C1D-4D75-9180-3EF751AFA164}" sibTransId="{7A060C1B-8840-4C9F-92A0-B1C6CA77CC3B}"/>
    <dgm:cxn modelId="{5716E4E7-0F63-4949-A673-295228E1DCCF}" type="presOf" srcId="{D23BA86A-8B18-4101-B869-155F8775874D}" destId="{A00596DF-7D55-46BC-877A-421E83386729}" srcOrd="1" destOrd="0" presId="urn:microsoft.com/office/officeart/2005/8/layout/process1"/>
    <dgm:cxn modelId="{10CA5818-5CA3-4004-A667-9EBDE52F5E86}" type="presOf" srcId="{0EBC11C0-FD1A-4B08-971A-444D67479F00}" destId="{C101E779-78E8-44C3-8D36-4EE8BD7F292D}" srcOrd="0" destOrd="0" presId="urn:microsoft.com/office/officeart/2005/8/layout/process1"/>
    <dgm:cxn modelId="{CC8E7FF2-8910-46A6-928B-7AED4DEE3BF6}" type="presParOf" srcId="{58E4520A-C60C-4970-BC89-60AAD1ED7C10}" destId="{5EDA9D60-22E3-440D-8E78-4CF36265F05A}" srcOrd="0" destOrd="0" presId="urn:microsoft.com/office/officeart/2005/8/layout/process1"/>
    <dgm:cxn modelId="{015BD07D-8D80-4C0E-B9B5-14C4B45C1F80}" type="presParOf" srcId="{58E4520A-C60C-4970-BC89-60AAD1ED7C10}" destId="{1078D44D-3FEE-42EE-BD9B-AF6E73AAE95E}" srcOrd="1" destOrd="0" presId="urn:microsoft.com/office/officeart/2005/8/layout/process1"/>
    <dgm:cxn modelId="{9304EFA2-78BB-47BD-8E83-61A0941EB12D}" type="presParOf" srcId="{1078D44D-3FEE-42EE-BD9B-AF6E73AAE95E}" destId="{DDE7FA2B-3827-48CF-837F-CA4887DD71C7}" srcOrd="0" destOrd="0" presId="urn:microsoft.com/office/officeart/2005/8/layout/process1"/>
    <dgm:cxn modelId="{C51C6A8A-8EA2-413E-928B-98920941D5D7}" type="presParOf" srcId="{58E4520A-C60C-4970-BC89-60AAD1ED7C10}" destId="{3279DE3E-E344-4C6C-8F39-DB4E25761C0F}" srcOrd="2" destOrd="0" presId="urn:microsoft.com/office/officeart/2005/8/layout/process1"/>
    <dgm:cxn modelId="{F073732C-8AC4-4EA1-8097-96BB311CE454}" type="presParOf" srcId="{58E4520A-C60C-4970-BC89-60AAD1ED7C10}" destId="{3FB0B28E-3C9F-49DD-8FAB-17288E110DA9}" srcOrd="3" destOrd="0" presId="urn:microsoft.com/office/officeart/2005/8/layout/process1"/>
    <dgm:cxn modelId="{6B8D6643-8191-4E1B-92BD-4E8E75D779E9}" type="presParOf" srcId="{3FB0B28E-3C9F-49DD-8FAB-17288E110DA9}" destId="{E0BEAE89-887D-48E6-8DA1-7403EEB95FAA}" srcOrd="0" destOrd="0" presId="urn:microsoft.com/office/officeart/2005/8/layout/process1"/>
    <dgm:cxn modelId="{FC66DB5B-A017-4722-835D-6DA291047E5F}" type="presParOf" srcId="{58E4520A-C60C-4970-BC89-60AAD1ED7C10}" destId="{A9514A17-5D29-46BF-AFB5-6432F0498F18}" srcOrd="4" destOrd="0" presId="urn:microsoft.com/office/officeart/2005/8/layout/process1"/>
    <dgm:cxn modelId="{2BBE239C-76AB-46E8-A23E-AB2C9EF78F7A}" type="presParOf" srcId="{58E4520A-C60C-4970-BC89-60AAD1ED7C10}" destId="{3BE897DA-ECBD-441C-848E-54E3CA92325C}" srcOrd="5" destOrd="0" presId="urn:microsoft.com/office/officeart/2005/8/layout/process1"/>
    <dgm:cxn modelId="{73D10BEC-97FD-4543-B186-58975CDCF012}" type="presParOf" srcId="{3BE897DA-ECBD-441C-848E-54E3CA92325C}" destId="{2B10704F-FB75-42B9-B548-3B415ECA8542}" srcOrd="0" destOrd="0" presId="urn:microsoft.com/office/officeart/2005/8/layout/process1"/>
    <dgm:cxn modelId="{30430C63-D24A-4419-BE6B-5A26ABF93270}" type="presParOf" srcId="{58E4520A-C60C-4970-BC89-60AAD1ED7C10}" destId="{93026D87-5DFB-4776-B364-218E61CB7925}" srcOrd="6" destOrd="0" presId="urn:microsoft.com/office/officeart/2005/8/layout/process1"/>
    <dgm:cxn modelId="{FB006641-564A-4DC8-B6E8-243AA00AD3E6}" type="presParOf" srcId="{58E4520A-C60C-4970-BC89-60AAD1ED7C10}" destId="{6114BB18-0A6F-4DCC-88CE-07045BEA8873}" srcOrd="7" destOrd="0" presId="urn:microsoft.com/office/officeart/2005/8/layout/process1"/>
    <dgm:cxn modelId="{F5AC3743-B605-40AD-8BE3-3DC650B48085}" type="presParOf" srcId="{6114BB18-0A6F-4DCC-88CE-07045BEA8873}" destId="{A00596DF-7D55-46BC-877A-421E83386729}" srcOrd="0" destOrd="0" presId="urn:microsoft.com/office/officeart/2005/8/layout/process1"/>
    <dgm:cxn modelId="{809116C9-E9A5-421A-B6D0-72EA1873FE4A}" type="presParOf" srcId="{58E4520A-C60C-4970-BC89-60AAD1ED7C10}" destId="{C101E779-78E8-44C3-8D36-4EE8BD7F292D}" srcOrd="8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9A99A76-A3CA-4C66-B4C4-CE1ACE22B514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6584A08F-9BAA-4B65-AE05-727B0879CA6A}">
      <dgm:prSet phldrT="[Text]"/>
      <dgm:spPr>
        <a:solidFill>
          <a:srgbClr val="FF0000"/>
        </a:solidFill>
      </dgm:spPr>
      <dgm:t>
        <a:bodyPr/>
        <a:lstStyle/>
        <a:p>
          <a:r>
            <a:rPr lang="en-US" b="1" smtClean="0">
              <a:solidFill>
                <a:srgbClr val="FFFF00"/>
              </a:solidFill>
            </a:rPr>
            <a:t>Hoàn cảnh</a:t>
          </a:r>
          <a:endParaRPr lang="en-SG" b="1">
            <a:solidFill>
              <a:srgbClr val="FFFF00"/>
            </a:solidFill>
          </a:endParaRPr>
        </a:p>
      </dgm:t>
    </dgm:pt>
    <dgm:pt modelId="{6974CD27-8C08-4243-AD12-32C0B00806E3}" type="parTrans" cxnId="{7974E7CC-EA96-4D12-A93F-E13592F6820C}">
      <dgm:prSet/>
      <dgm:spPr/>
      <dgm:t>
        <a:bodyPr/>
        <a:lstStyle/>
        <a:p>
          <a:endParaRPr lang="en-SG"/>
        </a:p>
      </dgm:t>
    </dgm:pt>
    <dgm:pt modelId="{931EA99D-50ED-42A7-9917-1507E8A10AF3}" type="sibTrans" cxnId="{7974E7CC-EA96-4D12-A93F-E13592F6820C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F54A5CDB-01A9-4060-83F3-48C9E749CBD0}">
      <dgm:prSet phldrT="[Text]"/>
      <dgm:spPr>
        <a:solidFill>
          <a:srgbClr val="FF0066"/>
        </a:solidFill>
      </dgm:spPr>
      <dgm:t>
        <a:bodyPr/>
        <a:lstStyle/>
        <a:p>
          <a:r>
            <a:rPr lang="en-US" b="1" smtClean="0"/>
            <a:t>Sức học</a:t>
          </a:r>
          <a:endParaRPr lang="en-SG" b="1"/>
        </a:p>
      </dgm:t>
    </dgm:pt>
    <dgm:pt modelId="{A5DCAD92-2C1D-4D75-9180-3EF751AFA164}" type="parTrans" cxnId="{DCF71894-5EEF-4D5E-ADD9-5338A6E6B20A}">
      <dgm:prSet/>
      <dgm:spPr/>
      <dgm:t>
        <a:bodyPr/>
        <a:lstStyle/>
        <a:p>
          <a:endParaRPr lang="en-SG"/>
        </a:p>
      </dgm:t>
    </dgm:pt>
    <dgm:pt modelId="{7A060C1B-8840-4C9F-92A0-B1C6CA77CC3B}" type="sibTrans" cxnId="{DCF71894-5EEF-4D5E-ADD9-5338A6E6B20A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C9B8FF8C-3EC4-481F-8D6C-D848C015616C}">
      <dgm:prSet/>
      <dgm:spPr>
        <a:solidFill>
          <a:schemeClr val="accent2"/>
        </a:solidFill>
      </dgm:spPr>
      <dgm:t>
        <a:bodyPr/>
        <a:lstStyle/>
        <a:p>
          <a:r>
            <a:rPr lang="en-US" b="1" smtClean="0"/>
            <a:t>Ngành-Trường</a:t>
          </a:r>
          <a:endParaRPr lang="en-SG" b="1"/>
        </a:p>
      </dgm:t>
    </dgm:pt>
    <dgm:pt modelId="{88FF69B7-ADD8-4661-AEC9-5B062187556D}" type="parTrans" cxnId="{DFBED551-057E-4514-8C16-341EB6482032}">
      <dgm:prSet/>
      <dgm:spPr/>
      <dgm:t>
        <a:bodyPr/>
        <a:lstStyle/>
        <a:p>
          <a:endParaRPr lang="en-SG"/>
        </a:p>
      </dgm:t>
    </dgm:pt>
    <dgm:pt modelId="{D23BA86A-8B18-4101-B869-155F8775874D}" type="sibTrans" cxnId="{DFBED551-057E-4514-8C16-341EB6482032}">
      <dgm:prSet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endParaRPr lang="en-SG"/>
        </a:p>
      </dgm:t>
    </dgm:pt>
    <dgm:pt modelId="{0EBC11C0-FD1A-4B08-971A-444D67479F00}">
      <dgm:prSet/>
      <dgm:spPr>
        <a:solidFill>
          <a:srgbClr val="FF00FF"/>
        </a:solidFill>
      </dgm:spPr>
      <dgm:t>
        <a:bodyPr/>
        <a:lstStyle/>
        <a:p>
          <a:r>
            <a:rPr lang="en-US" b="1" smtClean="0"/>
            <a:t>Sổ tay HN</a:t>
          </a:r>
          <a:endParaRPr lang="en-SG" b="1"/>
        </a:p>
      </dgm:t>
    </dgm:pt>
    <dgm:pt modelId="{F2AE8208-3F74-4B40-8D78-2357AF35DDE9}" type="parTrans" cxnId="{D52F6E24-3F59-49D3-A6CB-DD945AD77E67}">
      <dgm:prSet/>
      <dgm:spPr/>
      <dgm:t>
        <a:bodyPr/>
        <a:lstStyle/>
        <a:p>
          <a:endParaRPr lang="en-SG"/>
        </a:p>
      </dgm:t>
    </dgm:pt>
    <dgm:pt modelId="{50A5F55B-8B7F-4DA3-B183-065F39D8715A}" type="sibTrans" cxnId="{D52F6E24-3F59-49D3-A6CB-DD945AD77E67}">
      <dgm:prSet/>
      <dgm:spPr/>
      <dgm:t>
        <a:bodyPr/>
        <a:lstStyle/>
        <a:p>
          <a:endParaRPr lang="en-SG"/>
        </a:p>
      </dgm:t>
    </dgm:pt>
    <dgm:pt modelId="{58E4520A-C60C-4970-BC89-60AAD1ED7C10}" type="pres">
      <dgm:prSet presAssocID="{C9A99A76-A3CA-4C66-B4C4-CE1ACE22B514}" presName="Name0" presStyleCnt="0">
        <dgm:presLayoutVars>
          <dgm:dir/>
          <dgm:resizeHandles val="exact"/>
        </dgm:presLayoutVars>
      </dgm:prSet>
      <dgm:spPr/>
    </dgm:pt>
    <dgm:pt modelId="{3279DE3E-E344-4C6C-8F39-DB4E25761C0F}" type="pres">
      <dgm:prSet presAssocID="{6584A08F-9BAA-4B65-AE05-727B0879CA6A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3FB0B28E-3C9F-49DD-8FAB-17288E110DA9}" type="pres">
      <dgm:prSet presAssocID="{931EA99D-50ED-42A7-9917-1507E8A10AF3}" presName="sibTrans" presStyleLbl="sibTrans2D1" presStyleIdx="0" presStyleCnt="3"/>
      <dgm:spPr/>
      <dgm:t>
        <a:bodyPr/>
        <a:lstStyle/>
        <a:p>
          <a:endParaRPr lang="en-SG"/>
        </a:p>
      </dgm:t>
    </dgm:pt>
    <dgm:pt modelId="{E0BEAE89-887D-48E6-8DA1-7403EEB95FAA}" type="pres">
      <dgm:prSet presAssocID="{931EA99D-50ED-42A7-9917-1507E8A10AF3}" presName="connectorText" presStyleLbl="sibTrans2D1" presStyleIdx="0" presStyleCnt="3"/>
      <dgm:spPr/>
      <dgm:t>
        <a:bodyPr/>
        <a:lstStyle/>
        <a:p>
          <a:endParaRPr lang="en-SG"/>
        </a:p>
      </dgm:t>
    </dgm:pt>
    <dgm:pt modelId="{A9514A17-5D29-46BF-AFB5-6432F0498F18}" type="pres">
      <dgm:prSet presAssocID="{F54A5CDB-01A9-4060-83F3-48C9E749CBD0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3BE897DA-ECBD-441C-848E-54E3CA92325C}" type="pres">
      <dgm:prSet presAssocID="{7A060C1B-8840-4C9F-92A0-B1C6CA77CC3B}" presName="sibTrans" presStyleLbl="sibTrans2D1" presStyleIdx="1" presStyleCnt="3"/>
      <dgm:spPr/>
      <dgm:t>
        <a:bodyPr/>
        <a:lstStyle/>
        <a:p>
          <a:endParaRPr lang="en-SG"/>
        </a:p>
      </dgm:t>
    </dgm:pt>
    <dgm:pt modelId="{2B10704F-FB75-42B9-B548-3B415ECA8542}" type="pres">
      <dgm:prSet presAssocID="{7A060C1B-8840-4C9F-92A0-B1C6CA77CC3B}" presName="connectorText" presStyleLbl="sibTrans2D1" presStyleIdx="1" presStyleCnt="3"/>
      <dgm:spPr/>
      <dgm:t>
        <a:bodyPr/>
        <a:lstStyle/>
        <a:p>
          <a:endParaRPr lang="en-SG"/>
        </a:p>
      </dgm:t>
    </dgm:pt>
    <dgm:pt modelId="{93026D87-5DFB-4776-B364-218E61CB7925}" type="pres">
      <dgm:prSet presAssocID="{C9B8FF8C-3EC4-481F-8D6C-D848C015616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6114BB18-0A6F-4DCC-88CE-07045BEA8873}" type="pres">
      <dgm:prSet presAssocID="{D23BA86A-8B18-4101-B869-155F8775874D}" presName="sibTrans" presStyleLbl="sibTrans2D1" presStyleIdx="2" presStyleCnt="3"/>
      <dgm:spPr/>
      <dgm:t>
        <a:bodyPr/>
        <a:lstStyle/>
        <a:p>
          <a:endParaRPr lang="en-SG"/>
        </a:p>
      </dgm:t>
    </dgm:pt>
    <dgm:pt modelId="{A00596DF-7D55-46BC-877A-421E83386729}" type="pres">
      <dgm:prSet presAssocID="{D23BA86A-8B18-4101-B869-155F8775874D}" presName="connectorText" presStyleLbl="sibTrans2D1" presStyleIdx="2" presStyleCnt="3"/>
      <dgm:spPr/>
      <dgm:t>
        <a:bodyPr/>
        <a:lstStyle/>
        <a:p>
          <a:endParaRPr lang="en-SG"/>
        </a:p>
      </dgm:t>
    </dgm:pt>
    <dgm:pt modelId="{C101E779-78E8-44C3-8D36-4EE8BD7F292D}" type="pres">
      <dgm:prSet presAssocID="{0EBC11C0-FD1A-4B08-971A-444D67479F00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C809715C-3EC5-46C2-997A-CC0493421ED3}" type="presOf" srcId="{6584A08F-9BAA-4B65-AE05-727B0879CA6A}" destId="{3279DE3E-E344-4C6C-8F39-DB4E25761C0F}" srcOrd="0" destOrd="0" presId="urn:microsoft.com/office/officeart/2005/8/layout/process1"/>
    <dgm:cxn modelId="{B7FBCE1C-91D7-4D39-A630-B0C34550520B}" type="presOf" srcId="{7A060C1B-8840-4C9F-92A0-B1C6CA77CC3B}" destId="{3BE897DA-ECBD-441C-848E-54E3CA92325C}" srcOrd="0" destOrd="0" presId="urn:microsoft.com/office/officeart/2005/8/layout/process1"/>
    <dgm:cxn modelId="{5632EE80-D2F6-45D5-88CD-3CEE3DA47A5A}" type="presOf" srcId="{C9A99A76-A3CA-4C66-B4C4-CE1ACE22B514}" destId="{58E4520A-C60C-4970-BC89-60AAD1ED7C10}" srcOrd="0" destOrd="0" presId="urn:microsoft.com/office/officeart/2005/8/layout/process1"/>
    <dgm:cxn modelId="{5E3213B3-E249-4F95-873F-DC47214557B3}" type="presOf" srcId="{931EA99D-50ED-42A7-9917-1507E8A10AF3}" destId="{E0BEAE89-887D-48E6-8DA1-7403EEB95FAA}" srcOrd="1" destOrd="0" presId="urn:microsoft.com/office/officeart/2005/8/layout/process1"/>
    <dgm:cxn modelId="{631FDA67-3C0B-4FE1-900D-BD6FBA2C93D0}" type="presOf" srcId="{F54A5CDB-01A9-4060-83F3-48C9E749CBD0}" destId="{A9514A17-5D29-46BF-AFB5-6432F0498F18}" srcOrd="0" destOrd="0" presId="urn:microsoft.com/office/officeart/2005/8/layout/process1"/>
    <dgm:cxn modelId="{78289353-194E-4B77-A9F7-5F4F18C81701}" type="presOf" srcId="{C9B8FF8C-3EC4-481F-8D6C-D848C015616C}" destId="{93026D87-5DFB-4776-B364-218E61CB7925}" srcOrd="0" destOrd="0" presId="urn:microsoft.com/office/officeart/2005/8/layout/process1"/>
    <dgm:cxn modelId="{D52F6E24-3F59-49D3-A6CB-DD945AD77E67}" srcId="{C9A99A76-A3CA-4C66-B4C4-CE1ACE22B514}" destId="{0EBC11C0-FD1A-4B08-971A-444D67479F00}" srcOrd="3" destOrd="0" parTransId="{F2AE8208-3F74-4B40-8D78-2357AF35DDE9}" sibTransId="{50A5F55B-8B7F-4DA3-B183-065F39D8715A}"/>
    <dgm:cxn modelId="{DFBED551-057E-4514-8C16-341EB6482032}" srcId="{C9A99A76-A3CA-4C66-B4C4-CE1ACE22B514}" destId="{C9B8FF8C-3EC4-481F-8D6C-D848C015616C}" srcOrd="2" destOrd="0" parTransId="{88FF69B7-ADD8-4661-AEC9-5B062187556D}" sibTransId="{D23BA86A-8B18-4101-B869-155F8775874D}"/>
    <dgm:cxn modelId="{7974E7CC-EA96-4D12-A93F-E13592F6820C}" srcId="{C9A99A76-A3CA-4C66-B4C4-CE1ACE22B514}" destId="{6584A08F-9BAA-4B65-AE05-727B0879CA6A}" srcOrd="0" destOrd="0" parTransId="{6974CD27-8C08-4243-AD12-32C0B00806E3}" sibTransId="{931EA99D-50ED-42A7-9917-1507E8A10AF3}"/>
    <dgm:cxn modelId="{AE97A8EB-C3FE-485F-B374-CB7A09352F0E}" type="presOf" srcId="{D23BA86A-8B18-4101-B869-155F8775874D}" destId="{6114BB18-0A6F-4DCC-88CE-07045BEA8873}" srcOrd="0" destOrd="0" presId="urn:microsoft.com/office/officeart/2005/8/layout/process1"/>
    <dgm:cxn modelId="{DCF71894-5EEF-4D5E-ADD9-5338A6E6B20A}" srcId="{C9A99A76-A3CA-4C66-B4C4-CE1ACE22B514}" destId="{F54A5CDB-01A9-4060-83F3-48C9E749CBD0}" srcOrd="1" destOrd="0" parTransId="{A5DCAD92-2C1D-4D75-9180-3EF751AFA164}" sibTransId="{7A060C1B-8840-4C9F-92A0-B1C6CA77CC3B}"/>
    <dgm:cxn modelId="{6C84F296-21C8-47D6-AC45-4C6E57F48DDD}" type="presOf" srcId="{7A060C1B-8840-4C9F-92A0-B1C6CA77CC3B}" destId="{2B10704F-FB75-42B9-B548-3B415ECA8542}" srcOrd="1" destOrd="0" presId="urn:microsoft.com/office/officeart/2005/8/layout/process1"/>
    <dgm:cxn modelId="{520D4734-5122-4318-A17C-BE9954048A40}" type="presOf" srcId="{931EA99D-50ED-42A7-9917-1507E8A10AF3}" destId="{3FB0B28E-3C9F-49DD-8FAB-17288E110DA9}" srcOrd="0" destOrd="0" presId="urn:microsoft.com/office/officeart/2005/8/layout/process1"/>
    <dgm:cxn modelId="{FF9D2158-CA80-41F3-BD4F-17C1D614AF79}" type="presOf" srcId="{0EBC11C0-FD1A-4B08-971A-444D67479F00}" destId="{C101E779-78E8-44C3-8D36-4EE8BD7F292D}" srcOrd="0" destOrd="0" presId="urn:microsoft.com/office/officeart/2005/8/layout/process1"/>
    <dgm:cxn modelId="{5C1DB41A-8CD5-4C51-95A6-2BCC58E66264}" type="presOf" srcId="{D23BA86A-8B18-4101-B869-155F8775874D}" destId="{A00596DF-7D55-46BC-877A-421E83386729}" srcOrd="1" destOrd="0" presId="urn:microsoft.com/office/officeart/2005/8/layout/process1"/>
    <dgm:cxn modelId="{5EB23B02-00CE-4DBE-AE62-E4E2E434AB6C}" type="presParOf" srcId="{58E4520A-C60C-4970-BC89-60AAD1ED7C10}" destId="{3279DE3E-E344-4C6C-8F39-DB4E25761C0F}" srcOrd="0" destOrd="0" presId="urn:microsoft.com/office/officeart/2005/8/layout/process1"/>
    <dgm:cxn modelId="{5ECFAD9F-EAA0-46E3-BDEE-1694327B8400}" type="presParOf" srcId="{58E4520A-C60C-4970-BC89-60AAD1ED7C10}" destId="{3FB0B28E-3C9F-49DD-8FAB-17288E110DA9}" srcOrd="1" destOrd="0" presId="urn:microsoft.com/office/officeart/2005/8/layout/process1"/>
    <dgm:cxn modelId="{BDCB6132-F666-4258-9137-A8337C6B1BF3}" type="presParOf" srcId="{3FB0B28E-3C9F-49DD-8FAB-17288E110DA9}" destId="{E0BEAE89-887D-48E6-8DA1-7403EEB95FAA}" srcOrd="0" destOrd="0" presId="urn:microsoft.com/office/officeart/2005/8/layout/process1"/>
    <dgm:cxn modelId="{356414FF-758D-4740-8B4D-FBC1B6086B63}" type="presParOf" srcId="{58E4520A-C60C-4970-BC89-60AAD1ED7C10}" destId="{A9514A17-5D29-46BF-AFB5-6432F0498F18}" srcOrd="2" destOrd="0" presId="urn:microsoft.com/office/officeart/2005/8/layout/process1"/>
    <dgm:cxn modelId="{6592817E-1B16-47FF-BAF1-1AEB391BE4AF}" type="presParOf" srcId="{58E4520A-C60C-4970-BC89-60AAD1ED7C10}" destId="{3BE897DA-ECBD-441C-848E-54E3CA92325C}" srcOrd="3" destOrd="0" presId="urn:microsoft.com/office/officeart/2005/8/layout/process1"/>
    <dgm:cxn modelId="{102A64E5-BD2C-47D7-A789-270AE85B39A2}" type="presParOf" srcId="{3BE897DA-ECBD-441C-848E-54E3CA92325C}" destId="{2B10704F-FB75-42B9-B548-3B415ECA8542}" srcOrd="0" destOrd="0" presId="urn:microsoft.com/office/officeart/2005/8/layout/process1"/>
    <dgm:cxn modelId="{95A9D00B-1766-4050-BA25-F55F913C1C18}" type="presParOf" srcId="{58E4520A-C60C-4970-BC89-60AAD1ED7C10}" destId="{93026D87-5DFB-4776-B364-218E61CB7925}" srcOrd="4" destOrd="0" presId="urn:microsoft.com/office/officeart/2005/8/layout/process1"/>
    <dgm:cxn modelId="{62C9312E-C37D-4162-8E04-06BB7E2DB49C}" type="presParOf" srcId="{58E4520A-C60C-4970-BC89-60AAD1ED7C10}" destId="{6114BB18-0A6F-4DCC-88CE-07045BEA8873}" srcOrd="5" destOrd="0" presId="urn:microsoft.com/office/officeart/2005/8/layout/process1"/>
    <dgm:cxn modelId="{FFBEDBD9-7877-4E86-97B4-F4A98CDAD33F}" type="presParOf" srcId="{6114BB18-0A6F-4DCC-88CE-07045BEA8873}" destId="{A00596DF-7D55-46BC-877A-421E83386729}" srcOrd="0" destOrd="0" presId="urn:microsoft.com/office/officeart/2005/8/layout/process1"/>
    <dgm:cxn modelId="{B56EC65C-98C9-471C-B383-B2F337EB88D6}" type="presParOf" srcId="{58E4520A-C60C-4970-BC89-60AAD1ED7C10}" destId="{C101E779-78E8-44C3-8D36-4EE8BD7F292D}" srcOrd="6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xmlns="" relId="rId1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8E932345-F85A-4336-ADAF-E12819C9CE2B}" type="doc">
      <dgm:prSet loTypeId="urn:microsoft.com/office/officeart/2005/8/layout/equation1" loCatId="process" qsTypeId="urn:microsoft.com/office/officeart/2005/8/quickstyle/simple1" qsCatId="simple" csTypeId="urn:microsoft.com/office/officeart/2005/8/colors/accent1_2" csCatId="accent1" phldr="1"/>
      <dgm:spPr/>
    </dgm:pt>
    <dgm:pt modelId="{23D6A980-3AC8-4126-BE83-AC6A459B8955}">
      <dgm:prSet phldrT="[Text]"/>
      <dgm:spPr>
        <a:solidFill>
          <a:srgbClr val="FF0000"/>
        </a:solidFill>
      </dgm:spPr>
      <dgm:t>
        <a:bodyPr/>
        <a:lstStyle/>
        <a:p>
          <a:r>
            <a:rPr lang="en-US" b="1" smtClean="0">
              <a:solidFill>
                <a:srgbClr val="FFFF00"/>
              </a:solidFill>
            </a:rPr>
            <a:t>Quyết tâm</a:t>
          </a:r>
          <a:endParaRPr lang="en-SG" b="1">
            <a:solidFill>
              <a:srgbClr val="FFFF00"/>
            </a:solidFill>
          </a:endParaRPr>
        </a:p>
      </dgm:t>
    </dgm:pt>
    <dgm:pt modelId="{EAEDBA46-37C0-4DD2-8053-D8F12BE95983}" type="parTrans" cxnId="{C7672D83-4B42-41A6-BDDE-00A035FC2BE1}">
      <dgm:prSet/>
      <dgm:spPr/>
      <dgm:t>
        <a:bodyPr/>
        <a:lstStyle/>
        <a:p>
          <a:endParaRPr lang="en-SG"/>
        </a:p>
      </dgm:t>
    </dgm:pt>
    <dgm:pt modelId="{3E1959EF-21C6-46A9-BE03-E856BE18925D}" type="sibTrans" cxnId="{C7672D83-4B42-41A6-BDDE-00A035FC2BE1}">
      <dgm:prSet/>
      <dgm:spPr>
        <a:solidFill>
          <a:schemeClr val="accent2"/>
        </a:solidFill>
      </dgm:spPr>
      <dgm:t>
        <a:bodyPr/>
        <a:lstStyle/>
        <a:p>
          <a:endParaRPr lang="en-SG"/>
        </a:p>
      </dgm:t>
    </dgm:pt>
    <dgm:pt modelId="{8E40C20F-3C27-43B9-973B-AFA1A6690D9B}">
      <dgm:prSet phldrT="[Text]"/>
      <dgm:spPr>
        <a:solidFill>
          <a:srgbClr val="FFFF00"/>
        </a:solidFill>
      </dgm:spPr>
      <dgm:t>
        <a:bodyPr/>
        <a:lstStyle/>
        <a:p>
          <a:r>
            <a:rPr lang="en-US" b="1" smtClean="0">
              <a:solidFill>
                <a:schemeClr val="accent4"/>
              </a:solidFill>
            </a:rPr>
            <a:t>Can đảm</a:t>
          </a:r>
          <a:endParaRPr lang="en-SG" b="1">
            <a:solidFill>
              <a:schemeClr val="accent4"/>
            </a:solidFill>
          </a:endParaRPr>
        </a:p>
      </dgm:t>
    </dgm:pt>
    <dgm:pt modelId="{38FBFABF-7ADB-4147-8E91-D3AF366D955A}" type="parTrans" cxnId="{84D20DC8-42F5-4C7B-80E7-F150D2868598}">
      <dgm:prSet/>
      <dgm:spPr/>
      <dgm:t>
        <a:bodyPr/>
        <a:lstStyle/>
        <a:p>
          <a:endParaRPr lang="en-SG"/>
        </a:p>
      </dgm:t>
    </dgm:pt>
    <dgm:pt modelId="{B15BE250-B0AC-4288-BC97-F2E741F0D0CA}" type="sibTrans" cxnId="{84D20DC8-42F5-4C7B-80E7-F150D2868598}">
      <dgm:prSet/>
      <dgm:spPr>
        <a:solidFill>
          <a:schemeClr val="accent2"/>
        </a:solidFill>
      </dgm:spPr>
      <dgm:t>
        <a:bodyPr/>
        <a:lstStyle/>
        <a:p>
          <a:endParaRPr lang="en-SG"/>
        </a:p>
      </dgm:t>
    </dgm:pt>
    <dgm:pt modelId="{095FAB32-8C09-4B39-8429-9C36FB35A956}">
      <dgm:prSet phldrT="[Text]"/>
      <dgm:spPr>
        <a:solidFill>
          <a:srgbClr val="FF00FF"/>
        </a:solidFill>
      </dgm:spPr>
      <dgm:t>
        <a:bodyPr/>
        <a:lstStyle/>
        <a:p>
          <a:r>
            <a:rPr lang="en-US" b="1" smtClean="0">
              <a:solidFill>
                <a:schemeClr val="accent4"/>
              </a:solidFill>
            </a:rPr>
            <a:t>Thành công</a:t>
          </a:r>
          <a:endParaRPr lang="en-SG" b="1">
            <a:solidFill>
              <a:schemeClr val="accent4"/>
            </a:solidFill>
          </a:endParaRPr>
        </a:p>
      </dgm:t>
    </dgm:pt>
    <dgm:pt modelId="{125046C5-FF7C-416B-8319-660FE051C94C}" type="parTrans" cxnId="{1F2631AC-04D7-46B0-BE43-07A1768C9B7F}">
      <dgm:prSet/>
      <dgm:spPr/>
      <dgm:t>
        <a:bodyPr/>
        <a:lstStyle/>
        <a:p>
          <a:endParaRPr lang="en-SG"/>
        </a:p>
      </dgm:t>
    </dgm:pt>
    <dgm:pt modelId="{B2F1AF21-EBFF-4243-ABBA-4D0C5EA8BDF4}" type="sibTrans" cxnId="{1F2631AC-04D7-46B0-BE43-07A1768C9B7F}">
      <dgm:prSet/>
      <dgm:spPr/>
      <dgm:t>
        <a:bodyPr/>
        <a:lstStyle/>
        <a:p>
          <a:endParaRPr lang="en-SG"/>
        </a:p>
      </dgm:t>
    </dgm:pt>
    <dgm:pt modelId="{2279C259-7225-41CD-BCDA-0A201BF4BC44}">
      <dgm:prSet/>
      <dgm:spPr>
        <a:solidFill>
          <a:srgbClr val="0000CC"/>
        </a:solidFill>
      </dgm:spPr>
      <dgm:t>
        <a:bodyPr/>
        <a:lstStyle/>
        <a:p>
          <a:r>
            <a:rPr lang="en-US" b="1" smtClean="0">
              <a:solidFill>
                <a:srgbClr val="FFFF00"/>
              </a:solidFill>
            </a:rPr>
            <a:t>Kiên trì</a:t>
          </a:r>
          <a:endParaRPr lang="en-SG" b="1">
            <a:solidFill>
              <a:srgbClr val="FFFF00"/>
            </a:solidFill>
          </a:endParaRPr>
        </a:p>
      </dgm:t>
    </dgm:pt>
    <dgm:pt modelId="{256F997F-FDB7-47CA-B597-488DCEA7C2F9}" type="parTrans" cxnId="{E25559E9-B5C1-4D6F-8A81-641A3A870B3A}">
      <dgm:prSet/>
      <dgm:spPr/>
      <dgm:t>
        <a:bodyPr/>
        <a:lstStyle/>
        <a:p>
          <a:endParaRPr lang="en-SG"/>
        </a:p>
      </dgm:t>
    </dgm:pt>
    <dgm:pt modelId="{FBE9909D-40FC-4159-98DC-A092B3B264E8}" type="sibTrans" cxnId="{E25559E9-B5C1-4D6F-8A81-641A3A870B3A}">
      <dgm:prSet/>
      <dgm:spPr>
        <a:solidFill>
          <a:schemeClr val="accent2"/>
        </a:solidFill>
      </dgm:spPr>
      <dgm:t>
        <a:bodyPr/>
        <a:lstStyle/>
        <a:p>
          <a:endParaRPr lang="en-SG"/>
        </a:p>
      </dgm:t>
    </dgm:pt>
    <dgm:pt modelId="{BDC14C70-8B69-4CD6-BF9B-F5936234C451}">
      <dgm:prSet/>
      <dgm:spPr>
        <a:solidFill>
          <a:srgbClr val="006600"/>
        </a:solidFill>
      </dgm:spPr>
      <dgm:t>
        <a:bodyPr/>
        <a:lstStyle/>
        <a:p>
          <a:r>
            <a:rPr lang="en-US" b="1" smtClean="0"/>
            <a:t>Năng khiếu</a:t>
          </a:r>
          <a:endParaRPr lang="en-SG" b="1"/>
        </a:p>
      </dgm:t>
    </dgm:pt>
    <dgm:pt modelId="{020E07CA-9EE6-4C69-B51B-0B92B18FDBAA}" type="parTrans" cxnId="{BF29CC95-17D8-4E4F-8C72-BFF8909059E1}">
      <dgm:prSet/>
      <dgm:spPr/>
      <dgm:t>
        <a:bodyPr/>
        <a:lstStyle/>
        <a:p>
          <a:endParaRPr lang="en-SG"/>
        </a:p>
      </dgm:t>
    </dgm:pt>
    <dgm:pt modelId="{556AD1CA-7CB4-45E4-854E-D62B4B91946C}" type="sibTrans" cxnId="{BF29CC95-17D8-4E4F-8C72-BFF8909059E1}">
      <dgm:prSet/>
      <dgm:spPr>
        <a:solidFill>
          <a:schemeClr val="accent2"/>
        </a:solidFill>
      </dgm:spPr>
      <dgm:t>
        <a:bodyPr/>
        <a:lstStyle/>
        <a:p>
          <a:endParaRPr lang="en-SG"/>
        </a:p>
      </dgm:t>
    </dgm:pt>
    <dgm:pt modelId="{28AB2124-9C44-4A14-8226-A4F2857EDDAE}" type="pres">
      <dgm:prSet presAssocID="{8E932345-F85A-4336-ADAF-E12819C9CE2B}" presName="linearFlow" presStyleCnt="0">
        <dgm:presLayoutVars>
          <dgm:dir/>
          <dgm:resizeHandles val="exact"/>
        </dgm:presLayoutVars>
      </dgm:prSet>
      <dgm:spPr/>
    </dgm:pt>
    <dgm:pt modelId="{B8930066-B765-47CC-978A-555D912384EA}" type="pres">
      <dgm:prSet presAssocID="{23D6A980-3AC8-4126-BE83-AC6A459B8955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E497B0A5-DADA-4BB7-9CFF-4F7DBCF3F1C2}" type="pres">
      <dgm:prSet presAssocID="{3E1959EF-21C6-46A9-BE03-E856BE18925D}" presName="spacerL" presStyleCnt="0"/>
      <dgm:spPr/>
    </dgm:pt>
    <dgm:pt modelId="{E454E867-A86A-4D09-A8F3-1DA428AAB70D}" type="pres">
      <dgm:prSet presAssocID="{3E1959EF-21C6-46A9-BE03-E856BE18925D}" presName="sibTrans" presStyleLbl="sibTrans2D1" presStyleIdx="0" presStyleCnt="4" custScaleX="56075" custScaleY="74567"/>
      <dgm:spPr/>
      <dgm:t>
        <a:bodyPr/>
        <a:lstStyle/>
        <a:p>
          <a:endParaRPr lang="en-SG"/>
        </a:p>
      </dgm:t>
    </dgm:pt>
    <dgm:pt modelId="{97A72487-B3B9-4283-9ED7-6BE5141BD005}" type="pres">
      <dgm:prSet presAssocID="{3E1959EF-21C6-46A9-BE03-E856BE18925D}" presName="spacerR" presStyleCnt="0"/>
      <dgm:spPr/>
    </dgm:pt>
    <dgm:pt modelId="{521EB1D3-FC80-4009-813A-3C6FA154C064}" type="pres">
      <dgm:prSet presAssocID="{8E40C20F-3C27-43B9-973B-AFA1A6690D9B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CD7CECAA-5622-442C-A125-CB209D284F17}" type="pres">
      <dgm:prSet presAssocID="{B15BE250-B0AC-4288-BC97-F2E741F0D0CA}" presName="spacerL" presStyleCnt="0"/>
      <dgm:spPr/>
    </dgm:pt>
    <dgm:pt modelId="{965D9884-3393-4641-8A42-E0C53CCE4CBC}" type="pres">
      <dgm:prSet presAssocID="{B15BE250-B0AC-4288-BC97-F2E741F0D0CA}" presName="sibTrans" presStyleLbl="sibTrans2D1" presStyleIdx="1" presStyleCnt="4" custScaleX="56075" custScaleY="74567"/>
      <dgm:spPr/>
      <dgm:t>
        <a:bodyPr/>
        <a:lstStyle/>
        <a:p>
          <a:endParaRPr lang="en-SG"/>
        </a:p>
      </dgm:t>
    </dgm:pt>
    <dgm:pt modelId="{8B70BABE-151D-4E88-9E64-DFF6E00B872F}" type="pres">
      <dgm:prSet presAssocID="{B15BE250-B0AC-4288-BC97-F2E741F0D0CA}" presName="spacerR" presStyleCnt="0"/>
      <dgm:spPr/>
    </dgm:pt>
    <dgm:pt modelId="{2A88F5C0-62F5-4A05-A735-0DC8479F48DE}" type="pres">
      <dgm:prSet presAssocID="{2279C259-7225-41CD-BCDA-0A201BF4BC44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8B9CD937-5D7A-4DBA-9262-F5B5B6608397}" type="pres">
      <dgm:prSet presAssocID="{FBE9909D-40FC-4159-98DC-A092B3B264E8}" presName="spacerL" presStyleCnt="0"/>
      <dgm:spPr/>
    </dgm:pt>
    <dgm:pt modelId="{5EE1D65E-E797-408F-8487-C853991E6884}" type="pres">
      <dgm:prSet presAssocID="{FBE9909D-40FC-4159-98DC-A092B3B264E8}" presName="sibTrans" presStyleLbl="sibTrans2D1" presStyleIdx="2" presStyleCnt="4" custScaleX="56075" custScaleY="74567"/>
      <dgm:spPr/>
      <dgm:t>
        <a:bodyPr/>
        <a:lstStyle/>
        <a:p>
          <a:endParaRPr lang="en-SG"/>
        </a:p>
      </dgm:t>
    </dgm:pt>
    <dgm:pt modelId="{DD9ED1EC-5EE9-45CF-AD86-FF33AC9BC67B}" type="pres">
      <dgm:prSet presAssocID="{FBE9909D-40FC-4159-98DC-A092B3B264E8}" presName="spacerR" presStyleCnt="0"/>
      <dgm:spPr/>
    </dgm:pt>
    <dgm:pt modelId="{18DB2FBA-2E38-4C45-A46C-CFD521314D76}" type="pres">
      <dgm:prSet presAssocID="{BDC14C70-8B69-4CD6-BF9B-F5936234C45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  <dgm:pt modelId="{12F710F9-0429-4D52-9C9E-6DEF36112DB8}" type="pres">
      <dgm:prSet presAssocID="{556AD1CA-7CB4-45E4-854E-D62B4B91946C}" presName="spacerL" presStyleCnt="0"/>
      <dgm:spPr/>
    </dgm:pt>
    <dgm:pt modelId="{626F7B7C-D0D3-4043-9447-6A507D8F54B9}" type="pres">
      <dgm:prSet presAssocID="{556AD1CA-7CB4-45E4-854E-D62B4B91946C}" presName="sibTrans" presStyleLbl="sibTrans2D1" presStyleIdx="3" presStyleCnt="4" custScaleX="56075" custScaleY="74567"/>
      <dgm:spPr/>
      <dgm:t>
        <a:bodyPr/>
        <a:lstStyle/>
        <a:p>
          <a:endParaRPr lang="en-SG"/>
        </a:p>
      </dgm:t>
    </dgm:pt>
    <dgm:pt modelId="{101BFA12-B0F6-44B9-A6A5-501FCBCCB52A}" type="pres">
      <dgm:prSet presAssocID="{556AD1CA-7CB4-45E4-854E-D62B4B91946C}" presName="spacerR" presStyleCnt="0"/>
      <dgm:spPr/>
    </dgm:pt>
    <dgm:pt modelId="{55192401-C608-4C62-BD98-1C5C50D3224A}" type="pres">
      <dgm:prSet presAssocID="{095FAB32-8C09-4B39-8429-9C36FB35A95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SG"/>
        </a:p>
      </dgm:t>
    </dgm:pt>
  </dgm:ptLst>
  <dgm:cxnLst>
    <dgm:cxn modelId="{1FBE654D-FBF4-49A6-B5EA-3BA82D749347}" type="presOf" srcId="{B15BE250-B0AC-4288-BC97-F2E741F0D0CA}" destId="{965D9884-3393-4641-8A42-E0C53CCE4CBC}" srcOrd="0" destOrd="0" presId="urn:microsoft.com/office/officeart/2005/8/layout/equation1"/>
    <dgm:cxn modelId="{C7672D83-4B42-41A6-BDDE-00A035FC2BE1}" srcId="{8E932345-F85A-4336-ADAF-E12819C9CE2B}" destId="{23D6A980-3AC8-4126-BE83-AC6A459B8955}" srcOrd="0" destOrd="0" parTransId="{EAEDBA46-37C0-4DD2-8053-D8F12BE95983}" sibTransId="{3E1959EF-21C6-46A9-BE03-E856BE18925D}"/>
    <dgm:cxn modelId="{22F396BE-D921-4684-AA89-961F1E4787CF}" type="presOf" srcId="{23D6A980-3AC8-4126-BE83-AC6A459B8955}" destId="{B8930066-B765-47CC-978A-555D912384EA}" srcOrd="0" destOrd="0" presId="urn:microsoft.com/office/officeart/2005/8/layout/equation1"/>
    <dgm:cxn modelId="{4DC2F9FF-EED1-466B-A144-A6D535F619CE}" type="presOf" srcId="{095FAB32-8C09-4B39-8429-9C36FB35A956}" destId="{55192401-C608-4C62-BD98-1C5C50D3224A}" srcOrd="0" destOrd="0" presId="urn:microsoft.com/office/officeart/2005/8/layout/equation1"/>
    <dgm:cxn modelId="{106DEF24-4B1A-4871-BC1F-0F688CB5ABD4}" type="presOf" srcId="{2279C259-7225-41CD-BCDA-0A201BF4BC44}" destId="{2A88F5C0-62F5-4A05-A735-0DC8479F48DE}" srcOrd="0" destOrd="0" presId="urn:microsoft.com/office/officeart/2005/8/layout/equation1"/>
    <dgm:cxn modelId="{1BD11645-4C77-4FAC-A44F-044E83239AAB}" type="presOf" srcId="{8E40C20F-3C27-43B9-973B-AFA1A6690D9B}" destId="{521EB1D3-FC80-4009-813A-3C6FA154C064}" srcOrd="0" destOrd="0" presId="urn:microsoft.com/office/officeart/2005/8/layout/equation1"/>
    <dgm:cxn modelId="{46060A29-AFA7-48C4-9380-3529A0DE72CB}" type="presOf" srcId="{BDC14C70-8B69-4CD6-BF9B-F5936234C451}" destId="{18DB2FBA-2E38-4C45-A46C-CFD521314D76}" srcOrd="0" destOrd="0" presId="urn:microsoft.com/office/officeart/2005/8/layout/equation1"/>
    <dgm:cxn modelId="{E9920EA5-69C4-47A6-91B9-7042DF1A5AD0}" type="presOf" srcId="{556AD1CA-7CB4-45E4-854E-D62B4B91946C}" destId="{626F7B7C-D0D3-4043-9447-6A507D8F54B9}" srcOrd="0" destOrd="0" presId="urn:microsoft.com/office/officeart/2005/8/layout/equation1"/>
    <dgm:cxn modelId="{25BB4AF7-C4E3-44D2-8602-D7B1562AE619}" type="presOf" srcId="{3E1959EF-21C6-46A9-BE03-E856BE18925D}" destId="{E454E867-A86A-4D09-A8F3-1DA428AAB70D}" srcOrd="0" destOrd="0" presId="urn:microsoft.com/office/officeart/2005/8/layout/equation1"/>
    <dgm:cxn modelId="{84D20DC8-42F5-4C7B-80E7-F150D2868598}" srcId="{8E932345-F85A-4336-ADAF-E12819C9CE2B}" destId="{8E40C20F-3C27-43B9-973B-AFA1A6690D9B}" srcOrd="1" destOrd="0" parTransId="{38FBFABF-7ADB-4147-8E91-D3AF366D955A}" sibTransId="{B15BE250-B0AC-4288-BC97-F2E741F0D0CA}"/>
    <dgm:cxn modelId="{DC1CA162-0742-4533-83E7-208C12AE804A}" type="presOf" srcId="{FBE9909D-40FC-4159-98DC-A092B3B264E8}" destId="{5EE1D65E-E797-408F-8487-C853991E6884}" srcOrd="0" destOrd="0" presId="urn:microsoft.com/office/officeart/2005/8/layout/equation1"/>
    <dgm:cxn modelId="{E25559E9-B5C1-4D6F-8A81-641A3A870B3A}" srcId="{8E932345-F85A-4336-ADAF-E12819C9CE2B}" destId="{2279C259-7225-41CD-BCDA-0A201BF4BC44}" srcOrd="2" destOrd="0" parTransId="{256F997F-FDB7-47CA-B597-488DCEA7C2F9}" sibTransId="{FBE9909D-40FC-4159-98DC-A092B3B264E8}"/>
    <dgm:cxn modelId="{1F2631AC-04D7-46B0-BE43-07A1768C9B7F}" srcId="{8E932345-F85A-4336-ADAF-E12819C9CE2B}" destId="{095FAB32-8C09-4B39-8429-9C36FB35A956}" srcOrd="4" destOrd="0" parTransId="{125046C5-FF7C-416B-8319-660FE051C94C}" sibTransId="{B2F1AF21-EBFF-4243-ABBA-4D0C5EA8BDF4}"/>
    <dgm:cxn modelId="{BF29CC95-17D8-4E4F-8C72-BFF8909059E1}" srcId="{8E932345-F85A-4336-ADAF-E12819C9CE2B}" destId="{BDC14C70-8B69-4CD6-BF9B-F5936234C451}" srcOrd="3" destOrd="0" parTransId="{020E07CA-9EE6-4C69-B51B-0B92B18FDBAA}" sibTransId="{556AD1CA-7CB4-45E4-854E-D62B4B91946C}"/>
    <dgm:cxn modelId="{10D9318E-6053-4BEC-A1B8-2B6F46BA4C35}" type="presOf" srcId="{8E932345-F85A-4336-ADAF-E12819C9CE2B}" destId="{28AB2124-9C44-4A14-8226-A4F2857EDDAE}" srcOrd="0" destOrd="0" presId="urn:microsoft.com/office/officeart/2005/8/layout/equation1"/>
    <dgm:cxn modelId="{B309E0AD-25FA-4AE5-9A4F-2B7E5B1AE144}" type="presParOf" srcId="{28AB2124-9C44-4A14-8226-A4F2857EDDAE}" destId="{B8930066-B765-47CC-978A-555D912384EA}" srcOrd="0" destOrd="0" presId="urn:microsoft.com/office/officeart/2005/8/layout/equation1"/>
    <dgm:cxn modelId="{5B7BD4BF-782C-4C59-AA13-CEAF3727B7F4}" type="presParOf" srcId="{28AB2124-9C44-4A14-8226-A4F2857EDDAE}" destId="{E497B0A5-DADA-4BB7-9CFF-4F7DBCF3F1C2}" srcOrd="1" destOrd="0" presId="urn:microsoft.com/office/officeart/2005/8/layout/equation1"/>
    <dgm:cxn modelId="{11443056-9ED3-4D2E-A3EB-8C59156B6A04}" type="presParOf" srcId="{28AB2124-9C44-4A14-8226-A4F2857EDDAE}" destId="{E454E867-A86A-4D09-A8F3-1DA428AAB70D}" srcOrd="2" destOrd="0" presId="urn:microsoft.com/office/officeart/2005/8/layout/equation1"/>
    <dgm:cxn modelId="{3094B204-B907-420F-A3D6-EF4E766F1C1D}" type="presParOf" srcId="{28AB2124-9C44-4A14-8226-A4F2857EDDAE}" destId="{97A72487-B3B9-4283-9ED7-6BE5141BD005}" srcOrd="3" destOrd="0" presId="urn:microsoft.com/office/officeart/2005/8/layout/equation1"/>
    <dgm:cxn modelId="{C6487532-F877-47A5-9E64-53E741AAEF4D}" type="presParOf" srcId="{28AB2124-9C44-4A14-8226-A4F2857EDDAE}" destId="{521EB1D3-FC80-4009-813A-3C6FA154C064}" srcOrd="4" destOrd="0" presId="urn:microsoft.com/office/officeart/2005/8/layout/equation1"/>
    <dgm:cxn modelId="{60D370C5-FCB4-423C-BC02-072ACFD7B765}" type="presParOf" srcId="{28AB2124-9C44-4A14-8226-A4F2857EDDAE}" destId="{CD7CECAA-5622-442C-A125-CB209D284F17}" srcOrd="5" destOrd="0" presId="urn:microsoft.com/office/officeart/2005/8/layout/equation1"/>
    <dgm:cxn modelId="{F64B35CA-5476-45F8-A62C-DB36F25A8829}" type="presParOf" srcId="{28AB2124-9C44-4A14-8226-A4F2857EDDAE}" destId="{965D9884-3393-4641-8A42-E0C53CCE4CBC}" srcOrd="6" destOrd="0" presId="urn:microsoft.com/office/officeart/2005/8/layout/equation1"/>
    <dgm:cxn modelId="{77CDAF1D-6DF9-4654-BAE1-929287081DD5}" type="presParOf" srcId="{28AB2124-9C44-4A14-8226-A4F2857EDDAE}" destId="{8B70BABE-151D-4E88-9E64-DFF6E00B872F}" srcOrd="7" destOrd="0" presId="urn:microsoft.com/office/officeart/2005/8/layout/equation1"/>
    <dgm:cxn modelId="{A15C69C7-7EB7-4FE1-A23A-7FCC5B5B612D}" type="presParOf" srcId="{28AB2124-9C44-4A14-8226-A4F2857EDDAE}" destId="{2A88F5C0-62F5-4A05-A735-0DC8479F48DE}" srcOrd="8" destOrd="0" presId="urn:microsoft.com/office/officeart/2005/8/layout/equation1"/>
    <dgm:cxn modelId="{310BBD0F-19ED-4555-95C2-E5FEECBA6A1B}" type="presParOf" srcId="{28AB2124-9C44-4A14-8226-A4F2857EDDAE}" destId="{8B9CD937-5D7A-4DBA-9262-F5B5B6608397}" srcOrd="9" destOrd="0" presId="urn:microsoft.com/office/officeart/2005/8/layout/equation1"/>
    <dgm:cxn modelId="{6EAD368F-A0CB-4758-B1CB-9A9CCD68F371}" type="presParOf" srcId="{28AB2124-9C44-4A14-8226-A4F2857EDDAE}" destId="{5EE1D65E-E797-408F-8487-C853991E6884}" srcOrd="10" destOrd="0" presId="urn:microsoft.com/office/officeart/2005/8/layout/equation1"/>
    <dgm:cxn modelId="{CCF86CE7-8A3E-4C63-A783-A479FB8A9D49}" type="presParOf" srcId="{28AB2124-9C44-4A14-8226-A4F2857EDDAE}" destId="{DD9ED1EC-5EE9-45CF-AD86-FF33AC9BC67B}" srcOrd="11" destOrd="0" presId="urn:microsoft.com/office/officeart/2005/8/layout/equation1"/>
    <dgm:cxn modelId="{F9368EF9-9270-43AB-9E8E-B9A689B5CA27}" type="presParOf" srcId="{28AB2124-9C44-4A14-8226-A4F2857EDDAE}" destId="{18DB2FBA-2E38-4C45-A46C-CFD521314D76}" srcOrd="12" destOrd="0" presId="urn:microsoft.com/office/officeart/2005/8/layout/equation1"/>
    <dgm:cxn modelId="{CFA285FB-DB44-421C-A398-90B0BE7F9A53}" type="presParOf" srcId="{28AB2124-9C44-4A14-8226-A4F2857EDDAE}" destId="{12F710F9-0429-4D52-9C9E-6DEF36112DB8}" srcOrd="13" destOrd="0" presId="urn:microsoft.com/office/officeart/2005/8/layout/equation1"/>
    <dgm:cxn modelId="{6B02D76E-94AA-41B1-ACA5-EBBF1FF295CB}" type="presParOf" srcId="{28AB2124-9C44-4A14-8226-A4F2857EDDAE}" destId="{626F7B7C-D0D3-4043-9447-6A507D8F54B9}" srcOrd="14" destOrd="0" presId="urn:microsoft.com/office/officeart/2005/8/layout/equation1"/>
    <dgm:cxn modelId="{39BE32AF-599E-4B67-9C02-C53F5EB99CC4}" type="presParOf" srcId="{28AB2124-9C44-4A14-8226-A4F2857EDDAE}" destId="{101BFA12-B0F6-44B9-A6A5-501FCBCCB52A}" srcOrd="15" destOrd="0" presId="urn:microsoft.com/office/officeart/2005/8/layout/equation1"/>
    <dgm:cxn modelId="{A4AC4BD3-986A-4CB4-86DC-1642BB8B574B}" type="presParOf" srcId="{28AB2124-9C44-4A14-8226-A4F2857EDDAE}" destId="{55192401-C608-4C62-BD98-1C5C50D3224A}" srcOrd="16" destOrd="0" presId="urn:microsoft.com/office/officeart/2005/8/layout/equation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6E9196-C922-4622-82D1-F683E0EC4189}">
      <dsp:nvSpPr>
        <dsp:cNvPr id="0" name=""/>
        <dsp:cNvSpPr/>
      </dsp:nvSpPr>
      <dsp:spPr>
        <a:xfrm>
          <a:off x="131543" y="0"/>
          <a:ext cx="8184225" cy="435065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CE39F9-32AD-4D7F-8842-6853CE5AA695}">
      <dsp:nvSpPr>
        <dsp:cNvPr id="0" name=""/>
        <dsp:cNvSpPr/>
      </dsp:nvSpPr>
      <dsp:spPr>
        <a:xfrm>
          <a:off x="459820" y="1305197"/>
          <a:ext cx="1608326" cy="17402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800" kern="1200" smtClean="0"/>
            <a:t>Xác định vấn đề</a:t>
          </a:r>
          <a:endParaRPr lang="en-SG" sz="2800" kern="1200"/>
        </a:p>
      </dsp:txBody>
      <dsp:txXfrm>
        <a:off x="459820" y="1305197"/>
        <a:ext cx="1608326" cy="1740263"/>
      </dsp:txXfrm>
    </dsp:sp>
    <dsp:sp modelId="{2D013AD7-B506-4D41-884B-11B88843C8DB}">
      <dsp:nvSpPr>
        <dsp:cNvPr id="0" name=""/>
        <dsp:cNvSpPr/>
      </dsp:nvSpPr>
      <dsp:spPr>
        <a:xfrm>
          <a:off x="2651953" y="1305197"/>
          <a:ext cx="1756703" cy="17402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800" kern="1200" smtClean="0"/>
            <a:t>Làm sáng tỏ vấn đề</a:t>
          </a:r>
          <a:endParaRPr lang="en-SG" sz="2800" kern="1200"/>
        </a:p>
      </dsp:txBody>
      <dsp:txXfrm>
        <a:off x="2651953" y="1305197"/>
        <a:ext cx="1756703" cy="1740263"/>
      </dsp:txXfrm>
    </dsp:sp>
    <dsp:sp modelId="{37E55087-208F-4490-AEB0-D1B25A2C7087}">
      <dsp:nvSpPr>
        <dsp:cNvPr id="0" name=""/>
        <dsp:cNvSpPr/>
      </dsp:nvSpPr>
      <dsp:spPr>
        <a:xfrm>
          <a:off x="4948882" y="1305197"/>
          <a:ext cx="2087885" cy="174026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XD</a:t>
          </a:r>
          <a:r>
            <a:rPr lang="vi-VN" sz="2800" kern="1200" smtClean="0"/>
            <a:t> kế hoạch hành động</a:t>
          </a:r>
          <a:endParaRPr lang="en-SG" sz="2800" kern="1200"/>
        </a:p>
      </dsp:txBody>
      <dsp:txXfrm>
        <a:off x="4948882" y="1305197"/>
        <a:ext cx="2087885" cy="1740263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ED9DC9-9C6B-4598-8BDC-EBC72A02FDDC}">
      <dsp:nvSpPr>
        <dsp:cNvPr id="0" name=""/>
        <dsp:cNvSpPr/>
      </dsp:nvSpPr>
      <dsp:spPr>
        <a:xfrm>
          <a:off x="0" y="982391"/>
          <a:ext cx="2003247" cy="1001623"/>
        </a:xfrm>
        <a:prstGeom prst="roundRect">
          <a:avLst>
            <a:gd name="adj" fmla="val 10000"/>
          </a:avLst>
        </a:prstGeom>
        <a:solidFill>
          <a:srgbClr val="FF0000"/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chemeClr val="bg1"/>
              </a:solidFill>
            </a:rPr>
            <a:t>Bộ GDĐT</a:t>
          </a:r>
          <a:endParaRPr lang="en-SG" sz="2800" b="1" kern="1200">
            <a:solidFill>
              <a:schemeClr val="bg1"/>
            </a:solidFill>
          </a:endParaRPr>
        </a:p>
      </dsp:txBody>
      <dsp:txXfrm>
        <a:off x="0" y="982391"/>
        <a:ext cx="2003247" cy="1001623"/>
      </dsp:txXfrm>
    </dsp:sp>
    <dsp:sp modelId="{0D3DA6D3-4C6E-44CC-AE43-300A40E5EFA3}">
      <dsp:nvSpPr>
        <dsp:cNvPr id="0" name=""/>
        <dsp:cNvSpPr/>
      </dsp:nvSpPr>
      <dsp:spPr>
        <a:xfrm rot="18847019">
          <a:off x="1835646" y="1070030"/>
          <a:ext cx="1103098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1103098" y="17204"/>
              </a:lnTo>
            </a:path>
          </a:pathLst>
        </a:custGeom>
        <a:noFill/>
        <a:ln w="508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500" kern="1200"/>
        </a:p>
      </dsp:txBody>
      <dsp:txXfrm rot="18847019">
        <a:off x="2359617" y="1059657"/>
        <a:ext cx="55154" cy="55154"/>
      </dsp:txXfrm>
    </dsp:sp>
    <dsp:sp modelId="{B13A8F5A-0AF8-4A7F-A6F2-DDC4914C27E7}">
      <dsp:nvSpPr>
        <dsp:cNvPr id="0" name=""/>
        <dsp:cNvSpPr/>
      </dsp:nvSpPr>
      <dsp:spPr>
        <a:xfrm>
          <a:off x="2771143" y="277906"/>
          <a:ext cx="2003247" cy="826720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/>
            <a:t>GDPT</a:t>
          </a:r>
          <a:endParaRPr lang="en-SG" sz="2800" b="1" kern="1200"/>
        </a:p>
      </dsp:txBody>
      <dsp:txXfrm>
        <a:off x="2771143" y="277906"/>
        <a:ext cx="2003247" cy="826720"/>
      </dsp:txXfrm>
    </dsp:sp>
    <dsp:sp modelId="{2C04EBC0-8F83-4FFB-9337-3873EA01EDCA}">
      <dsp:nvSpPr>
        <dsp:cNvPr id="0" name=""/>
        <dsp:cNvSpPr/>
      </dsp:nvSpPr>
      <dsp:spPr>
        <a:xfrm rot="21053362">
          <a:off x="4766901" y="580059"/>
          <a:ext cx="1187339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1187339" y="17204"/>
              </a:lnTo>
            </a:path>
          </a:pathLst>
        </a:custGeom>
        <a:noFill/>
        <a:ln w="381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500" kern="1200"/>
        </a:p>
      </dsp:txBody>
      <dsp:txXfrm rot="21053362">
        <a:off x="5330887" y="567580"/>
        <a:ext cx="59366" cy="59366"/>
      </dsp:txXfrm>
    </dsp:sp>
    <dsp:sp modelId="{64E314B6-9E3B-4B07-9A0B-2C32B8576C61}">
      <dsp:nvSpPr>
        <dsp:cNvPr id="0" name=""/>
        <dsp:cNvSpPr/>
      </dsp:nvSpPr>
      <dsp:spPr>
        <a:xfrm>
          <a:off x="5946751" y="2450"/>
          <a:ext cx="2003247" cy="1001623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rgbClr val="0000CC"/>
              </a:solidFill>
            </a:rPr>
            <a:t>GVCN</a:t>
          </a:r>
          <a:endParaRPr lang="en-SG" sz="2800" b="1" kern="1200">
            <a:solidFill>
              <a:srgbClr val="0000CC"/>
            </a:solidFill>
          </a:endParaRPr>
        </a:p>
      </dsp:txBody>
      <dsp:txXfrm>
        <a:off x="5946751" y="2450"/>
        <a:ext cx="2003247" cy="1001623"/>
      </dsp:txXfrm>
    </dsp:sp>
    <dsp:sp modelId="{A9B363C7-B5A5-4DBC-89E0-86B7D5167B2D}">
      <dsp:nvSpPr>
        <dsp:cNvPr id="0" name=""/>
        <dsp:cNvSpPr/>
      </dsp:nvSpPr>
      <dsp:spPr>
        <a:xfrm rot="2365531">
          <a:off x="4601713" y="1155993"/>
          <a:ext cx="1517715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1517715" y="17204"/>
              </a:lnTo>
            </a:path>
          </a:pathLst>
        </a:custGeom>
        <a:noFill/>
        <a:ln w="381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500" kern="1200"/>
        </a:p>
      </dsp:txBody>
      <dsp:txXfrm rot="2365531">
        <a:off x="5322628" y="1135255"/>
        <a:ext cx="75885" cy="75885"/>
      </dsp:txXfrm>
    </dsp:sp>
    <dsp:sp modelId="{AD07F119-E012-4FBA-AC04-D4BEDD480779}">
      <dsp:nvSpPr>
        <dsp:cNvPr id="0" name=""/>
        <dsp:cNvSpPr/>
      </dsp:nvSpPr>
      <dsp:spPr>
        <a:xfrm>
          <a:off x="5946751" y="1154317"/>
          <a:ext cx="2003247" cy="1001623"/>
        </a:xfrm>
        <a:prstGeom prst="roundRect">
          <a:avLst>
            <a:gd name="adj" fmla="val 10000"/>
          </a:avLst>
        </a:prstGeom>
        <a:solidFill>
          <a:srgbClr val="FF0000"/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Tham vấn tâm lý</a:t>
          </a:r>
          <a:endParaRPr lang="en-SG" sz="2800" kern="1200"/>
        </a:p>
      </dsp:txBody>
      <dsp:txXfrm>
        <a:off x="5946751" y="1154317"/>
        <a:ext cx="2003247" cy="1001623"/>
      </dsp:txXfrm>
    </dsp:sp>
    <dsp:sp modelId="{C2C7AFF2-7DA2-486B-A5CA-1857D7E95BB4}">
      <dsp:nvSpPr>
        <dsp:cNvPr id="0" name=""/>
        <dsp:cNvSpPr/>
      </dsp:nvSpPr>
      <dsp:spPr>
        <a:xfrm rot="2585453">
          <a:off x="1834376" y="1893708"/>
          <a:ext cx="1252155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1252155" y="17204"/>
              </a:lnTo>
            </a:path>
          </a:pathLst>
        </a:custGeom>
        <a:noFill/>
        <a:ln w="508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500" kern="1200"/>
        </a:p>
      </dsp:txBody>
      <dsp:txXfrm rot="2585453">
        <a:off x="2429150" y="1879609"/>
        <a:ext cx="62607" cy="62607"/>
      </dsp:txXfrm>
    </dsp:sp>
    <dsp:sp modelId="{B86D474F-D8C0-49FB-A0D9-6EFE6D41FAD9}">
      <dsp:nvSpPr>
        <dsp:cNvPr id="0" name=""/>
        <dsp:cNvSpPr/>
      </dsp:nvSpPr>
      <dsp:spPr>
        <a:xfrm>
          <a:off x="2917660" y="1940807"/>
          <a:ext cx="2003247" cy="795629"/>
        </a:xfrm>
        <a:prstGeom prst="roundRect">
          <a:avLst>
            <a:gd name="adj" fmla="val 10000"/>
          </a:avLst>
        </a:prstGeom>
        <a:solidFill>
          <a:srgbClr val="0000CC"/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rgbClr val="FFFF00"/>
              </a:solidFill>
            </a:rPr>
            <a:t>GDĐH</a:t>
          </a:r>
          <a:endParaRPr lang="en-SG" sz="2800" b="1" kern="1200">
            <a:solidFill>
              <a:srgbClr val="FFFF00"/>
            </a:solidFill>
          </a:endParaRPr>
        </a:p>
      </dsp:txBody>
      <dsp:txXfrm>
        <a:off x="2917660" y="1940807"/>
        <a:ext cx="2003247" cy="795629"/>
      </dsp:txXfrm>
    </dsp:sp>
    <dsp:sp modelId="{2BD1490B-1AC9-4142-9CA9-99F427C554B8}">
      <dsp:nvSpPr>
        <dsp:cNvPr id="0" name=""/>
        <dsp:cNvSpPr/>
      </dsp:nvSpPr>
      <dsp:spPr>
        <a:xfrm rot="1016889">
          <a:off x="4897620" y="2477726"/>
          <a:ext cx="1072419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1072419" y="17204"/>
              </a:lnTo>
            </a:path>
          </a:pathLst>
        </a:custGeom>
        <a:noFill/>
        <a:ln w="381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500" kern="1200"/>
        </a:p>
      </dsp:txBody>
      <dsp:txXfrm rot="1016889">
        <a:off x="5407019" y="2468120"/>
        <a:ext cx="53620" cy="53620"/>
      </dsp:txXfrm>
    </dsp:sp>
    <dsp:sp modelId="{26A11210-24EE-40DE-B964-E54E0F0587CE}">
      <dsp:nvSpPr>
        <dsp:cNvPr id="0" name=""/>
        <dsp:cNvSpPr/>
      </dsp:nvSpPr>
      <dsp:spPr>
        <a:xfrm>
          <a:off x="5946751" y="2306185"/>
          <a:ext cx="2003247" cy="690108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rgbClr val="0000CC"/>
              </a:solidFill>
            </a:rPr>
            <a:t>CVHT</a:t>
          </a:r>
        </a:p>
      </dsp:txBody>
      <dsp:txXfrm>
        <a:off x="5946751" y="2306185"/>
        <a:ext cx="2003247" cy="690108"/>
      </dsp:txXfrm>
    </dsp:sp>
    <dsp:sp modelId="{C3A22298-20A4-43EC-A4B4-B995D0D2A950}">
      <dsp:nvSpPr>
        <dsp:cNvPr id="0" name=""/>
        <dsp:cNvSpPr/>
      </dsp:nvSpPr>
      <dsp:spPr>
        <a:xfrm rot="3073873">
          <a:off x="4614700" y="2960075"/>
          <a:ext cx="1638258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1638258" y="17204"/>
              </a:lnTo>
            </a:path>
          </a:pathLst>
        </a:custGeom>
        <a:noFill/>
        <a:ln w="381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500" kern="1200"/>
        </a:p>
      </dsp:txBody>
      <dsp:txXfrm rot="3073873">
        <a:off x="5392873" y="2936324"/>
        <a:ext cx="81912" cy="81912"/>
      </dsp:txXfrm>
    </dsp:sp>
    <dsp:sp modelId="{A24FC297-3F0C-48F0-881D-0FA94CFFB571}">
      <dsp:nvSpPr>
        <dsp:cNvPr id="0" name=""/>
        <dsp:cNvSpPr/>
      </dsp:nvSpPr>
      <dsp:spPr>
        <a:xfrm>
          <a:off x="5946751" y="3146537"/>
          <a:ext cx="2003247" cy="938802"/>
        </a:xfrm>
        <a:prstGeom prst="roundRect">
          <a:avLst>
            <a:gd name="adj" fmla="val 10000"/>
          </a:avLst>
        </a:prstGeom>
        <a:solidFill>
          <a:srgbClr val="FF00FF"/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chemeClr val="tx1"/>
              </a:solidFill>
            </a:rPr>
            <a:t>TTHTSV</a:t>
          </a:r>
        </a:p>
      </dsp:txBody>
      <dsp:txXfrm>
        <a:off x="5946751" y="3146537"/>
        <a:ext cx="2003247" cy="938802"/>
      </dsp:txXfrm>
    </dsp:sp>
    <dsp:sp modelId="{2808282D-6A9F-4A82-8027-CBEAE29255EC}">
      <dsp:nvSpPr>
        <dsp:cNvPr id="0" name=""/>
        <dsp:cNvSpPr/>
      </dsp:nvSpPr>
      <dsp:spPr>
        <a:xfrm rot="4010233">
          <a:off x="4129829" y="3520304"/>
          <a:ext cx="2608000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2608000" y="17204"/>
              </a:lnTo>
            </a:path>
          </a:pathLst>
        </a:custGeom>
        <a:noFill/>
        <a:ln w="381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900" kern="1200"/>
        </a:p>
      </dsp:txBody>
      <dsp:txXfrm rot="4010233">
        <a:off x="5368629" y="3472308"/>
        <a:ext cx="130400" cy="130400"/>
      </dsp:txXfrm>
    </dsp:sp>
    <dsp:sp modelId="{298A3241-2541-406E-8EC9-D1E6588EC967}">
      <dsp:nvSpPr>
        <dsp:cNvPr id="0" name=""/>
        <dsp:cNvSpPr/>
      </dsp:nvSpPr>
      <dsp:spPr>
        <a:xfrm>
          <a:off x="5946751" y="4235583"/>
          <a:ext cx="2003247" cy="1001623"/>
        </a:xfrm>
        <a:prstGeom prst="roundRect">
          <a:avLst>
            <a:gd name="adj" fmla="val 10000"/>
          </a:avLst>
        </a:prstGeom>
        <a:solidFill>
          <a:srgbClr val="FF0000"/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smtClean="0"/>
            <a:t>Tham vấn tâm lý</a:t>
          </a:r>
        </a:p>
      </dsp:txBody>
      <dsp:txXfrm>
        <a:off x="5946751" y="4235583"/>
        <a:ext cx="2003247" cy="1001623"/>
      </dsp:txXfrm>
    </dsp:sp>
    <dsp:sp modelId="{A07FFD0C-9DDF-488D-96D2-844F88D8897E}">
      <dsp:nvSpPr>
        <dsp:cNvPr id="0" name=""/>
        <dsp:cNvSpPr/>
      </dsp:nvSpPr>
      <dsp:spPr>
        <a:xfrm rot="4224472">
          <a:off x="1075527" y="2780934"/>
          <a:ext cx="2791488" cy="34409"/>
        </a:xfrm>
        <a:custGeom>
          <a:avLst/>
          <a:gdLst/>
          <a:ahLst/>
          <a:cxnLst/>
          <a:rect l="0" t="0" r="0" b="0"/>
          <a:pathLst>
            <a:path>
              <a:moveTo>
                <a:pt x="0" y="17204"/>
              </a:moveTo>
              <a:lnTo>
                <a:pt x="2791488" y="17204"/>
              </a:lnTo>
            </a:path>
          </a:pathLst>
        </a:custGeom>
        <a:noFill/>
        <a:ln w="50800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SG" sz="1000" kern="1200"/>
        </a:p>
      </dsp:txBody>
      <dsp:txXfrm rot="4224472">
        <a:off x="2401484" y="2728351"/>
        <a:ext cx="139574" cy="139574"/>
      </dsp:txXfrm>
    </dsp:sp>
    <dsp:sp modelId="{45D9364B-56B2-4546-80D3-8D506D645872}">
      <dsp:nvSpPr>
        <dsp:cNvPr id="0" name=""/>
        <dsp:cNvSpPr/>
      </dsp:nvSpPr>
      <dsp:spPr>
        <a:xfrm>
          <a:off x="2939295" y="3655267"/>
          <a:ext cx="2067872" cy="915614"/>
        </a:xfrm>
        <a:prstGeom prst="roundRect">
          <a:avLst>
            <a:gd name="adj" fmla="val 10000"/>
          </a:avLst>
        </a:prstGeom>
        <a:solidFill>
          <a:srgbClr val="FF00FF"/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chemeClr val="tx1"/>
              </a:solidFill>
            </a:rPr>
            <a:t>TTDBNNL</a:t>
          </a:r>
          <a:endParaRPr lang="en-SG" sz="2800" b="1" kern="1200">
            <a:solidFill>
              <a:schemeClr val="tx1"/>
            </a:solidFill>
          </a:endParaRPr>
        </a:p>
      </dsp:txBody>
      <dsp:txXfrm>
        <a:off x="2939295" y="3655267"/>
        <a:ext cx="2067872" cy="915614"/>
      </dsp:txXfrm>
    </dsp:sp>
    <dsp:sp modelId="{6A5E6DEC-9CE4-46CA-A9E5-EDCBA97CD383}">
      <dsp:nvSpPr>
        <dsp:cNvPr id="0" name=""/>
        <dsp:cNvSpPr/>
      </dsp:nvSpPr>
      <dsp:spPr>
        <a:xfrm>
          <a:off x="0" y="3799819"/>
          <a:ext cx="2155294" cy="889712"/>
        </a:xfrm>
        <a:prstGeom prst="roundRect">
          <a:avLst>
            <a:gd name="adj" fmla="val 10000"/>
          </a:avLst>
        </a:prstGeom>
        <a:solidFill>
          <a:srgbClr val="FF00FF"/>
        </a:solidFill>
        <a:ln w="12700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chemeClr val="tx1"/>
              </a:solidFill>
            </a:rPr>
            <a:t>Cty tuyển dụng</a:t>
          </a:r>
          <a:endParaRPr lang="en-SG" sz="2800" b="1" kern="1200">
            <a:solidFill>
              <a:schemeClr val="tx1"/>
            </a:solidFill>
          </a:endParaRPr>
        </a:p>
      </dsp:txBody>
      <dsp:txXfrm>
        <a:off x="0" y="3799819"/>
        <a:ext cx="2155294" cy="88971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DE6595-7588-47E0-8B13-1DF05E98F5DD}">
      <dsp:nvSpPr>
        <dsp:cNvPr id="0" name=""/>
        <dsp:cNvSpPr/>
      </dsp:nvSpPr>
      <dsp:spPr>
        <a:xfrm>
          <a:off x="3029985" y="1961267"/>
          <a:ext cx="2959279" cy="3015481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b="1" i="0" kern="1200">
            <a:solidFill>
              <a:srgbClr val="FFFF00"/>
            </a:solidFill>
          </a:endParaRPr>
        </a:p>
      </dsp:txBody>
      <dsp:txXfrm>
        <a:off x="3029985" y="1961267"/>
        <a:ext cx="2959279" cy="3015481"/>
      </dsp:txXfrm>
    </dsp:sp>
    <dsp:sp modelId="{FFD4959C-BE15-4021-AF4F-F943B88A2C1B}">
      <dsp:nvSpPr>
        <dsp:cNvPr id="0" name=""/>
        <dsp:cNvSpPr/>
      </dsp:nvSpPr>
      <dsp:spPr>
        <a:xfrm rot="16218504">
          <a:off x="4384193" y="1407800"/>
          <a:ext cx="269751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6218504">
        <a:off x="4384193" y="1407800"/>
        <a:ext cx="269751" cy="613290"/>
      </dsp:txXfrm>
    </dsp:sp>
    <dsp:sp modelId="{A9C647FE-4A7A-4B2C-A291-12B6D378C87F}">
      <dsp:nvSpPr>
        <dsp:cNvPr id="0" name=""/>
        <dsp:cNvSpPr/>
      </dsp:nvSpPr>
      <dsp:spPr>
        <a:xfrm>
          <a:off x="3373222" y="94221"/>
          <a:ext cx="2301825" cy="1358114"/>
        </a:xfrm>
        <a:prstGeom prst="ellipse">
          <a:avLst/>
        </a:prstGeom>
        <a:solidFill>
          <a:srgbClr val="0000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solidFill>
                <a:schemeClr val="bg2"/>
              </a:solidFill>
              <a:latin typeface="Arial" pitchFamily="34" charset="0"/>
              <a:cs typeface="Arial" pitchFamily="34" charset="0"/>
            </a:rPr>
            <a:t>NGÀNH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solidFill>
                <a:schemeClr val="bg2"/>
              </a:solidFill>
              <a:latin typeface="Arial" pitchFamily="34" charset="0"/>
              <a:cs typeface="Arial" pitchFamily="34" charset="0"/>
            </a:rPr>
            <a:t>(1)</a:t>
          </a:r>
          <a:endParaRPr lang="en-US" sz="2600" b="1" kern="1200">
            <a:solidFill>
              <a:schemeClr val="bg2"/>
            </a:solidFill>
            <a:latin typeface="Arial" pitchFamily="34" charset="0"/>
            <a:cs typeface="Arial" pitchFamily="34" charset="0"/>
          </a:endParaRPr>
        </a:p>
      </dsp:txBody>
      <dsp:txXfrm>
        <a:off x="3373222" y="94221"/>
        <a:ext cx="2301825" cy="1358114"/>
      </dsp:txXfrm>
    </dsp:sp>
    <dsp:sp modelId="{3F0AE64D-969E-4F6B-B7B4-A497EA8B92AA}">
      <dsp:nvSpPr>
        <dsp:cNvPr id="0" name=""/>
        <dsp:cNvSpPr/>
      </dsp:nvSpPr>
      <dsp:spPr>
        <a:xfrm rot="20139048">
          <a:off x="5981250" y="2415446"/>
          <a:ext cx="357659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20139048">
        <a:off x="5981250" y="2415446"/>
        <a:ext cx="357659" cy="613290"/>
      </dsp:txXfrm>
    </dsp:sp>
    <dsp:sp modelId="{3E1FCC8D-D160-4D30-86FB-A85570E2D152}">
      <dsp:nvSpPr>
        <dsp:cNvPr id="0" name=""/>
        <dsp:cNvSpPr/>
      </dsp:nvSpPr>
      <dsp:spPr>
        <a:xfrm>
          <a:off x="6293756" y="1203480"/>
          <a:ext cx="2458142" cy="1803796"/>
        </a:xfrm>
        <a:prstGeom prst="ellipse">
          <a:avLst/>
        </a:prstGeom>
        <a:solidFill>
          <a:srgbClr val="0066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latin typeface="Arial" pitchFamily="34" charset="0"/>
              <a:cs typeface="Arial" pitchFamily="34" charset="0"/>
            </a:rPr>
            <a:t>TRƯỜNG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latin typeface="Arial" pitchFamily="34" charset="0"/>
              <a:cs typeface="Arial" pitchFamily="34" charset="0"/>
            </a:rPr>
            <a:t>(2)</a:t>
          </a:r>
          <a:endParaRPr lang="en-US" sz="2600" b="1" kern="1200">
            <a:latin typeface="Arial" pitchFamily="34" charset="0"/>
            <a:cs typeface="Arial" pitchFamily="34" charset="0"/>
          </a:endParaRPr>
        </a:p>
      </dsp:txBody>
      <dsp:txXfrm>
        <a:off x="6293756" y="1203480"/>
        <a:ext cx="2458142" cy="1803796"/>
      </dsp:txXfrm>
    </dsp:sp>
    <dsp:sp modelId="{D080B6B9-E354-4DAD-9188-D8B1FD954485}">
      <dsp:nvSpPr>
        <dsp:cNvPr id="0" name=""/>
        <dsp:cNvSpPr/>
      </dsp:nvSpPr>
      <dsp:spPr>
        <a:xfrm rot="1760454">
          <a:off x="5912849" y="4052750"/>
          <a:ext cx="361555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760454">
        <a:off x="5912849" y="4052750"/>
        <a:ext cx="361555" cy="613290"/>
      </dsp:txXfrm>
    </dsp:sp>
    <dsp:sp modelId="{54AB0745-A4CE-4B62-8663-CB44568FC13C}">
      <dsp:nvSpPr>
        <dsp:cNvPr id="0" name=""/>
        <dsp:cNvSpPr/>
      </dsp:nvSpPr>
      <dsp:spPr>
        <a:xfrm>
          <a:off x="6172146" y="4162965"/>
          <a:ext cx="2353016" cy="1803796"/>
        </a:xfrm>
        <a:prstGeom prst="ellipse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/>
            <a:t>TUYỂN SINH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/>
            <a:t>(3)</a:t>
          </a:r>
          <a:endParaRPr lang="en-US" sz="2600" b="1" kern="1200"/>
        </a:p>
      </dsp:txBody>
      <dsp:txXfrm>
        <a:off x="6172146" y="4162965"/>
        <a:ext cx="2353016" cy="1803796"/>
      </dsp:txXfrm>
    </dsp:sp>
    <dsp:sp modelId="{F99B4DC2-AAA3-4E7E-8044-3DAEF0A502E0}">
      <dsp:nvSpPr>
        <dsp:cNvPr id="0" name=""/>
        <dsp:cNvSpPr/>
      </dsp:nvSpPr>
      <dsp:spPr>
        <a:xfrm rot="5547978">
          <a:off x="4275770" y="4955067"/>
          <a:ext cx="313278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5547978">
        <a:off x="4275770" y="4955067"/>
        <a:ext cx="313278" cy="613290"/>
      </dsp:txXfrm>
    </dsp:sp>
    <dsp:sp modelId="{55DDDB40-458E-4626-A66E-C7CB5AC51623}">
      <dsp:nvSpPr>
        <dsp:cNvPr id="0" name=""/>
        <dsp:cNvSpPr/>
      </dsp:nvSpPr>
      <dsp:spPr>
        <a:xfrm>
          <a:off x="3271635" y="5565684"/>
          <a:ext cx="2243760" cy="1198081"/>
        </a:xfrm>
        <a:prstGeom prst="ellipse">
          <a:avLst/>
        </a:prstGeom>
        <a:solidFill>
          <a:srgbClr val="0000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solidFill>
                <a:schemeClr val="bg2"/>
              </a:solidFill>
            </a:rPr>
            <a:t>NGHỀ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solidFill>
                <a:schemeClr val="bg2"/>
              </a:solidFill>
            </a:rPr>
            <a:t>(4)</a:t>
          </a:r>
          <a:endParaRPr lang="en-US" sz="2600" b="1" kern="1200">
            <a:solidFill>
              <a:schemeClr val="bg2"/>
            </a:solidFill>
          </a:endParaRPr>
        </a:p>
      </dsp:txBody>
      <dsp:txXfrm>
        <a:off x="3271635" y="5565684"/>
        <a:ext cx="2243760" cy="1198081"/>
      </dsp:txXfrm>
    </dsp:sp>
    <dsp:sp modelId="{DC4D7E76-BB80-42CC-8933-7BB46147F7A1}">
      <dsp:nvSpPr>
        <dsp:cNvPr id="0" name=""/>
        <dsp:cNvSpPr/>
      </dsp:nvSpPr>
      <dsp:spPr>
        <a:xfrm rot="9688068">
          <a:off x="2500131" y="3761968"/>
          <a:ext cx="441603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9688068">
        <a:off x="2500131" y="3761968"/>
        <a:ext cx="441603" cy="613290"/>
      </dsp:txXfrm>
    </dsp:sp>
    <dsp:sp modelId="{2DB024F4-8BE2-4A0A-BC14-A74330B786EB}">
      <dsp:nvSpPr>
        <dsp:cNvPr id="0" name=""/>
        <dsp:cNvSpPr/>
      </dsp:nvSpPr>
      <dsp:spPr>
        <a:xfrm>
          <a:off x="204164" y="3720322"/>
          <a:ext cx="2207125" cy="1644052"/>
        </a:xfrm>
        <a:prstGeom prst="ellipse">
          <a:avLst/>
        </a:prstGeom>
        <a:solidFill>
          <a:srgbClr val="0066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/>
            <a:t>VIỆC LÀM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/>
            <a:t>(5)</a:t>
          </a:r>
          <a:endParaRPr lang="en-US" sz="2800" b="1" kern="1200"/>
        </a:p>
      </dsp:txBody>
      <dsp:txXfrm>
        <a:off x="204164" y="3720322"/>
        <a:ext cx="2207125" cy="1644052"/>
      </dsp:txXfrm>
    </dsp:sp>
    <dsp:sp modelId="{68801E85-1840-4043-8806-D4A106D45A22}">
      <dsp:nvSpPr>
        <dsp:cNvPr id="0" name=""/>
        <dsp:cNvSpPr/>
      </dsp:nvSpPr>
      <dsp:spPr>
        <a:xfrm rot="12501180">
          <a:off x="2608324" y="2259071"/>
          <a:ext cx="454834" cy="61329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solidFill>
            <a:schemeClr val="tx1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/>
        </a:p>
      </dsp:txBody>
      <dsp:txXfrm rot="12501180">
        <a:off x="2608324" y="2259071"/>
        <a:ext cx="454834" cy="613290"/>
      </dsp:txXfrm>
    </dsp:sp>
    <dsp:sp modelId="{0B98909A-6231-4815-8734-5245ED5C8B17}">
      <dsp:nvSpPr>
        <dsp:cNvPr id="0" name=""/>
        <dsp:cNvSpPr/>
      </dsp:nvSpPr>
      <dsp:spPr>
        <a:xfrm>
          <a:off x="421120" y="956730"/>
          <a:ext cx="2208641" cy="1803796"/>
        </a:xfrm>
        <a:prstGeom prst="ellipse">
          <a:avLst/>
        </a:prstGeom>
        <a:solidFill>
          <a:srgbClr val="FF00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3020" tIns="33020" rIns="3302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latin typeface="Arial" pitchFamily="34" charset="0"/>
              <a:cs typeface="Arial" pitchFamily="34" charset="0"/>
            </a:rPr>
            <a:t>TUYỂN DỤNG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b="1" kern="1200" smtClean="0">
              <a:latin typeface="Arial" pitchFamily="34" charset="0"/>
              <a:cs typeface="Arial" pitchFamily="34" charset="0"/>
            </a:rPr>
            <a:t>(6)</a:t>
          </a:r>
          <a:endParaRPr lang="en-US" sz="2600" b="1" kern="1200">
            <a:latin typeface="Arial" pitchFamily="34" charset="0"/>
            <a:cs typeface="Arial" pitchFamily="34" charset="0"/>
          </a:endParaRPr>
        </a:p>
      </dsp:txBody>
      <dsp:txXfrm>
        <a:off x="421120" y="956730"/>
        <a:ext cx="2208641" cy="180379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9D1396F-7D0C-43CF-A556-67B236C77170}">
      <dsp:nvSpPr>
        <dsp:cNvPr id="0" name=""/>
        <dsp:cNvSpPr/>
      </dsp:nvSpPr>
      <dsp:spPr>
        <a:xfrm>
          <a:off x="1721006" y="0"/>
          <a:ext cx="7422985" cy="196454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TOÁN-NGỮ VĂN-</a:t>
          </a:r>
          <a:r>
            <a:rPr lang="en-US" sz="2800" b="1" u="sng" kern="1200" smtClean="0">
              <a:solidFill>
                <a:srgbClr val="000066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NGOẠI NGỮ</a:t>
          </a:r>
          <a:endParaRPr lang="en-SG" sz="2800" b="1" u="sng" kern="1200">
            <a:solidFill>
              <a:srgbClr val="000066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LÝ / HÓA / SI / SỬ / ĐỊA</a:t>
          </a:r>
          <a:endParaRPr lang="en-SG" sz="2800" kern="120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800" b="1" kern="120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Công nhận TN: THPT QG + ĐTB L12</a:t>
          </a:r>
          <a:endParaRPr lang="en-SG" sz="2800" b="1" kern="1200">
            <a:solidFill>
              <a:srgbClr val="FF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721006" y="0"/>
        <a:ext cx="7422985" cy="1964540"/>
      </dsp:txXfrm>
    </dsp:sp>
    <dsp:sp modelId="{FAA8ACA9-31F5-41A0-95AE-733E9B9A6F65}">
      <dsp:nvSpPr>
        <dsp:cNvPr id="0" name=""/>
        <dsp:cNvSpPr/>
      </dsp:nvSpPr>
      <dsp:spPr>
        <a:xfrm>
          <a:off x="835" y="207432"/>
          <a:ext cx="1719343" cy="1243210"/>
        </a:xfrm>
        <a:prstGeom prst="roundRect">
          <a:avLst/>
        </a:prstGeom>
        <a:solidFill>
          <a:srgbClr val="0000CC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smtClean="0"/>
            <a:t>THPT</a:t>
          </a:r>
          <a:endParaRPr lang="en-SG" sz="4000" kern="1200"/>
        </a:p>
      </dsp:txBody>
      <dsp:txXfrm>
        <a:off x="835" y="207432"/>
        <a:ext cx="1719343" cy="1243210"/>
      </dsp:txXfrm>
    </dsp:sp>
    <dsp:sp modelId="{008B0E07-3A99-40BA-803E-333C38953580}">
      <dsp:nvSpPr>
        <dsp:cNvPr id="0" name=""/>
        <dsp:cNvSpPr/>
      </dsp:nvSpPr>
      <dsp:spPr>
        <a:xfrm>
          <a:off x="1843386" y="2200881"/>
          <a:ext cx="7297973" cy="3082770"/>
        </a:xfrm>
        <a:prstGeom prst="rightArrow">
          <a:avLst>
            <a:gd name="adj1" fmla="val 75000"/>
            <a:gd name="adj2" fmla="val 50000"/>
          </a:avLst>
        </a:prstGeom>
        <a:solidFill>
          <a:schemeClr val="accent5">
            <a:tint val="40000"/>
            <a:alpha val="90000"/>
            <a:hueOff val="39067"/>
            <a:satOff val="-16225"/>
            <a:lumOff val="-2442"/>
            <a:alphaOff val="0"/>
          </a:schemeClr>
        </a:solidFill>
        <a:ln w="19050" cap="flat" cmpd="sng" algn="ctr">
          <a:solidFill>
            <a:schemeClr val="accent5">
              <a:tint val="40000"/>
              <a:alpha val="90000"/>
              <a:hueOff val="39067"/>
              <a:satOff val="-16225"/>
              <a:lumOff val="-244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17780" rIns="17780" bIns="1778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ts val="300"/>
            </a:spcAft>
            <a:buChar char="••"/>
          </a:pP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XÉT khối truyền thống: A (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-L-H); A1 (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-L-</a:t>
          </a:r>
          <a:r>
            <a:rPr lang="en-US" sz="2800" b="1" kern="1200" smtClean="0">
              <a:solidFill>
                <a:srgbClr val="000066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AV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); B (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-H-Si); C (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-Sử-Đ); D (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T-V-NN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)</a:t>
          </a:r>
          <a:endParaRPr lang="en-SG" sz="2800" kern="1200"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ts val="300"/>
            </a:spcAft>
            <a:buChar char="••"/>
          </a:pP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Mới: 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-H-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AV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; 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V</a:t>
          </a:r>
          <a:r>
            <a:rPr lang="en-US" sz="2800" kern="1200" smtClean="0">
              <a:latin typeface="Tahoma" pitchFamily="34" charset="0"/>
              <a:ea typeface="Tahoma" pitchFamily="34" charset="0"/>
              <a:cs typeface="Tahoma" pitchFamily="34" charset="0"/>
            </a:rPr>
            <a:t>-Su-</a:t>
          </a: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AV</a:t>
          </a:r>
          <a:endParaRPr lang="en-SG" sz="2800" b="1" kern="1200" smtClean="0">
            <a:solidFill>
              <a:srgbClr val="CC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ts val="300"/>
            </a:spcAft>
            <a:buChar char="••"/>
          </a:pPr>
          <a:r>
            <a:rPr lang="en-US" sz="2800" b="1" kern="1200" smtClean="0">
              <a:solidFill>
                <a:srgbClr val="CC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ĐTB lớp 10, 11, 12T</a:t>
          </a:r>
          <a:endParaRPr lang="en-SG" sz="2800" b="1" kern="1200" smtClean="0">
            <a:solidFill>
              <a:srgbClr val="CC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843386" y="2200881"/>
        <a:ext cx="7297973" cy="3082770"/>
      </dsp:txXfrm>
    </dsp:sp>
    <dsp:sp modelId="{DB0E5329-FD52-4B22-94B9-A6B980038774}">
      <dsp:nvSpPr>
        <dsp:cNvPr id="0" name=""/>
        <dsp:cNvSpPr/>
      </dsp:nvSpPr>
      <dsp:spPr>
        <a:xfrm>
          <a:off x="2639" y="2689356"/>
          <a:ext cx="1840747" cy="2105819"/>
        </a:xfrm>
        <a:prstGeom prst="roundRect">
          <a:avLst/>
        </a:prstGeom>
        <a:solidFill>
          <a:srgbClr val="006600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smtClean="0">
              <a:solidFill>
                <a:schemeClr val="bg1"/>
              </a:solidFill>
            </a:rPr>
            <a:t>ĐH, CĐ</a:t>
          </a:r>
          <a:endParaRPr lang="en-SG" sz="4000" b="1" kern="1200">
            <a:solidFill>
              <a:schemeClr val="bg1"/>
            </a:solidFill>
          </a:endParaRPr>
        </a:p>
      </dsp:txBody>
      <dsp:txXfrm>
        <a:off x="2639" y="2689356"/>
        <a:ext cx="1840747" cy="210581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A5C7800-7357-4F36-BD3E-6272E16FD79B}">
      <dsp:nvSpPr>
        <dsp:cNvPr id="0" name=""/>
        <dsp:cNvSpPr/>
      </dsp:nvSpPr>
      <dsp:spPr>
        <a:xfrm>
          <a:off x="0" y="983346"/>
          <a:ext cx="8784975" cy="2559269"/>
        </a:xfrm>
        <a:prstGeom prst="notched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2C1AD5-121C-4FBA-8C4C-852C351E0388}">
      <dsp:nvSpPr>
        <dsp:cNvPr id="0" name=""/>
        <dsp:cNvSpPr/>
      </dsp:nvSpPr>
      <dsp:spPr>
        <a:xfrm>
          <a:off x="3984" y="0"/>
          <a:ext cx="1084824" cy="181038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b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smtClean="0">
              <a:solidFill>
                <a:srgbClr val="0000CC"/>
              </a:solidFill>
            </a:rPr>
            <a:t>T2-QCTS</a:t>
          </a:r>
          <a:endParaRPr lang="en-SG" sz="2000" b="1" kern="1200">
            <a:solidFill>
              <a:srgbClr val="0000CC"/>
            </a:solidFill>
          </a:endParaRPr>
        </a:p>
      </dsp:txBody>
      <dsp:txXfrm>
        <a:off x="3984" y="0"/>
        <a:ext cx="1084824" cy="1810385"/>
      </dsp:txXfrm>
    </dsp:sp>
    <dsp:sp modelId="{755F4929-D80E-4762-9435-ABF2CABBE8CC}">
      <dsp:nvSpPr>
        <dsp:cNvPr id="0" name=""/>
        <dsp:cNvSpPr/>
      </dsp:nvSpPr>
      <dsp:spPr>
        <a:xfrm>
          <a:off x="320098" y="2036683"/>
          <a:ext cx="452596" cy="4525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6ECBDE2-CC9D-444F-A2DB-01D75C62E806}">
      <dsp:nvSpPr>
        <dsp:cNvPr id="0" name=""/>
        <dsp:cNvSpPr/>
      </dsp:nvSpPr>
      <dsp:spPr>
        <a:xfrm>
          <a:off x="1143050" y="2715577"/>
          <a:ext cx="1678928" cy="1810385"/>
        </a:xfrm>
        <a:prstGeom prst="rect">
          <a:avLst/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latin typeface="Tahoma" pitchFamily="34" charset="0"/>
              <a:ea typeface="Tahoma" pitchFamily="34" charset="0"/>
              <a:cs typeface="Tahoma" pitchFamily="34" charset="0"/>
            </a:rPr>
            <a:t>30/4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latin typeface="Tahoma" pitchFamily="34" charset="0"/>
              <a:ea typeface="Tahoma" pitchFamily="34" charset="0"/>
              <a:cs typeface="Tahoma" pitchFamily="34" charset="0"/>
            </a:rPr>
            <a:t>Kết thúc ĐK tự chọn</a:t>
          </a:r>
          <a:endParaRPr lang="en-SG" sz="2400" b="1" kern="120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1143050" y="2715577"/>
        <a:ext cx="1678928" cy="1810385"/>
      </dsp:txXfrm>
    </dsp:sp>
    <dsp:sp modelId="{0C8D6296-8BB8-48E6-8C9A-08FAB9719490}">
      <dsp:nvSpPr>
        <dsp:cNvPr id="0" name=""/>
        <dsp:cNvSpPr/>
      </dsp:nvSpPr>
      <dsp:spPr>
        <a:xfrm>
          <a:off x="1756216" y="2036683"/>
          <a:ext cx="452596" cy="4525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8EE89B0-56FD-44C8-B166-A40C92D4BDE5}">
      <dsp:nvSpPr>
        <dsp:cNvPr id="0" name=""/>
        <dsp:cNvSpPr/>
      </dsp:nvSpPr>
      <dsp:spPr>
        <a:xfrm>
          <a:off x="2876220" y="659441"/>
          <a:ext cx="2861842" cy="14949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b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200" b="1" kern="120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01 </a:t>
          </a:r>
          <a:r>
            <a:rPr lang="en-US" sz="2200" b="1" kern="120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  <a:sym typeface="Wingdings" pitchFamily="2" charset="2"/>
            </a:rPr>
            <a:t> 04/7 </a:t>
          </a:r>
          <a:r>
            <a:rPr lang="en-US" sz="2200" b="1" kern="120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thi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vi-VN" sz="2200" b="1" kern="120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Trư</a:t>
          </a:r>
          <a:r>
            <a:rPr lang="en-US" sz="2200" b="1" kern="1200" smtClean="0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rPr>
            <a:t>ớc 20/7: cụm thi công bố điểm</a:t>
          </a:r>
          <a:endParaRPr lang="en-SG" sz="2200" b="1" kern="1200">
            <a:solidFill>
              <a:srgbClr val="FF0000"/>
            </a:solidFill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2876220" y="659441"/>
        <a:ext cx="2861842" cy="1494907"/>
      </dsp:txXfrm>
    </dsp:sp>
    <dsp:sp modelId="{210AEF48-3B19-46FE-931C-CBA86C7C48F0}">
      <dsp:nvSpPr>
        <dsp:cNvPr id="0" name=""/>
        <dsp:cNvSpPr/>
      </dsp:nvSpPr>
      <dsp:spPr>
        <a:xfrm>
          <a:off x="4080843" y="1957813"/>
          <a:ext cx="452596" cy="4525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851E6ED-C818-4459-B251-FA131A1EC444}">
      <dsp:nvSpPr>
        <dsp:cNvPr id="0" name=""/>
        <dsp:cNvSpPr/>
      </dsp:nvSpPr>
      <dsp:spPr>
        <a:xfrm>
          <a:off x="5792304" y="3011969"/>
          <a:ext cx="2110189" cy="1415196"/>
        </a:xfrm>
        <a:prstGeom prst="rect">
          <a:avLst/>
        </a:prstGeom>
        <a:solidFill>
          <a:srgbClr val="FFFF00"/>
        </a:solidFill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t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smtClean="0">
              <a:latin typeface="Tahoma" pitchFamily="34" charset="0"/>
              <a:ea typeface="Tahoma" pitchFamily="34" charset="0"/>
              <a:cs typeface="Tahoma" pitchFamily="34" charset="0"/>
            </a:rPr>
            <a:t>Kết thúc ĐKXT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smtClean="0">
              <a:latin typeface="Tahoma" pitchFamily="34" charset="0"/>
              <a:ea typeface="Tahoma" pitchFamily="34" charset="0"/>
              <a:cs typeface="Tahoma" pitchFamily="34" charset="0"/>
            </a:rPr>
            <a:t>Trước 20/11</a:t>
          </a:r>
          <a:endParaRPr lang="en-SG" sz="2200" b="1" kern="1200">
            <a:latin typeface="Tahoma" pitchFamily="34" charset="0"/>
            <a:ea typeface="Tahoma" pitchFamily="34" charset="0"/>
            <a:cs typeface="Tahoma" pitchFamily="34" charset="0"/>
          </a:endParaRPr>
        </a:p>
      </dsp:txBody>
      <dsp:txXfrm>
        <a:off x="5792304" y="3011969"/>
        <a:ext cx="2110189" cy="1415196"/>
      </dsp:txXfrm>
    </dsp:sp>
    <dsp:sp modelId="{EB92F6E9-346E-4968-8809-F83BEF5A26AA}">
      <dsp:nvSpPr>
        <dsp:cNvPr id="0" name=""/>
        <dsp:cNvSpPr/>
      </dsp:nvSpPr>
      <dsp:spPr>
        <a:xfrm>
          <a:off x="6621100" y="2135480"/>
          <a:ext cx="452596" cy="45259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equation1">
  <dgm:title val=""/>
  <dgm:desc val=""/>
  <dgm:catLst>
    <dgm:cat type="relationship" pri="17000"/>
    <dgm:cat type="process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choose name="Name0">
      <dgm:if name="Name1" func="var" arg="dir" op="equ" val="norm">
        <dgm:alg type="lin">
          <dgm:param type="fallback" val="2D"/>
        </dgm:alg>
      </dgm:if>
      <dgm:else name="Name2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fact="0.58"/>
      <dgm:constr type="primFontSz" for="ch" ptType="node" op="equ" val="65"/>
      <dgm:constr type="primFontSz" for="ch" ptType="sibTrans" op="equ" val="55"/>
      <dgm:constr type="primFontSz" for="ch" ptType="sibTrans" refType="primFontSz" refFor="ch" refPtType="node" op="lte" fact="0.8"/>
      <dgm:constr type="w" for="ch" forName="spacerL" refType="w" refFor="ch" refPtType="sibTrans" fact="0.14"/>
      <dgm:constr type="w" for="ch" forName="spacerR" refType="w" refFor="ch" refPtType="sibTrans" fact="0.14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pacerL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ibTrans">
          <dgm:alg type="tx"/>
          <dgm:choose name="Name3">
            <dgm:if name="Name4" axis="followSib" ptType="sibTrans" func="cnt" op="equ" val="0">
              <dgm:shape xmlns:r="http://schemas.openxmlformats.org/officeDocument/2006/relationships" type="mathEqual" r:blip="">
                <dgm:adjLst/>
              </dgm:shape>
            </dgm:if>
            <dgm:else name="Name5">
              <dgm:shape xmlns:r="http://schemas.openxmlformats.org/officeDocument/2006/relationships" type="mathPlus" r:blip="">
                <dgm:adjLst/>
              </dgm:shape>
            </dgm:else>
          </dgm:choose>
          <dgm:presOf axis="self"/>
          <dgm:constrLst>
            <dgm:constr type="h" refType="w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  <dgm:layoutNode name="spacerR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ED8AAA-AD08-4827-B350-833DBED903DB}" type="datetimeFigureOut">
              <a:rPr lang="vi-VN" smtClean="0"/>
              <a:pPr/>
              <a:t>28/03/2015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8CC65B-A9E4-4DB7-9EDB-499EF75A0620}" type="slidenum">
              <a:rPr lang="vi-VN" smtClean="0"/>
              <a:pPr/>
              <a:t>‹#›</a:t>
            </a:fld>
            <a:endParaRPr lang="vi-V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576ED02-5CF0-48FA-A6AA-9DE9783B4956}" type="datetimeFigureOut">
              <a:rPr lang="en-US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2E035B7-4BBE-4498-BF66-1E96E562B83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F1733F-16B8-4124-AE3D-4413D8B80E7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AF1733F-16B8-4124-AE3D-4413D8B80E70}" type="slidenum">
              <a:rPr lang="en-US" smtClean="0"/>
              <a:pPr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hemeOverride" Target="../theme/themeOverride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304800"/>
            <a:ext cx="8839200" cy="220980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267200" y="2628900"/>
            <a:ext cx="4724400" cy="24765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3AA31-BDD0-49C2-80CB-F5B527A3B0A8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FE7265-2CB3-4E5A-A327-14CFEF9596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BF5B2-8326-444C-A6D7-4BD2AECC1127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5AD42A-F8EF-4656-804D-0C36DDD5A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52400"/>
            <a:ext cx="2209800" cy="6096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152400"/>
            <a:ext cx="6477000" cy="6096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9B9094-A873-4467-B72C-E07435F758B8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FE1FB0-E959-4B8E-999B-A8D34C2470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C13D6-7AA4-413B-9450-71095B633F25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69F735-3395-46F5-ADFD-03367AC1E6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4FA83-D18A-4D42-9BE3-98D935032019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2F077-5B34-4204-A320-CF3D367714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7EFAEE-CB3F-421B-8E12-043C5A9848C3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7919F-2FCF-4A3A-875D-DFF97005E4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12831-B4C4-49C2-B838-7F8041396AE8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66221-3D8D-43EE-9978-6053542FB27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86BED-5EB6-4074-9544-0AF2B65ECD21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B43674-1CA6-4E82-A117-3ABEFA3555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C3BFC-5B60-418D-9F1E-2DA84BD4082B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00D36-7A71-44E6-A377-CCB2C63495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8A101-B3E3-431B-B765-90AF08CDCEB1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A98B8-7945-4998-A3B4-05CBF581D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E17DBA-C50A-4601-A99F-6B794F033927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1D5E4-AD1D-4AEC-8811-5EF95DD5FD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96EF5-A61F-44F5-AB07-D2EF5C20D8AC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7A9FA-E090-4F51-B1D4-1BEBD43EE0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072F8-1015-46BC-930E-9353566CDAA9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689FDE-ECB7-42B0-A2ED-C8AB8221FE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D35BB5-796D-457A-8242-18A0CD2C9510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A737F-5C8F-4E2C-8D6F-A3692E4E6A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82FAF5-5063-4278-ADB2-0B66C8D51570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A881D4-DC3C-45CA-A33D-2FA09DD1C6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73AA31-BDD0-49C2-80CB-F5B527A3B0A8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FE7265-2CB3-4E5A-A327-14CFEF95968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996EF5-A61F-44F5-AB07-D2EF5C20D8AC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687047A-5D1E-4B65-BBB3-935FF3C7BE83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AC68E8-721C-4844-838D-E00849C96D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2088A2-B501-4E8B-A670-3F2DC356594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CBDD95-5293-4C28-B034-75A44FF7203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9829BE-EFE7-464D-984D-FD11A28AB1B4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CD1B62-7321-4744-A3F6-39F1E8F9F2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724089-0FFD-4E85-81BF-1783C4C78217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751641-32D0-4D3D-A464-7A4C5063273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DBA8F0-662B-4654-9BFA-BAA6DAF7735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106B91-49F0-4A3A-A62C-35BF77F7888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87047A-5D1E-4B65-BBB3-935FF3C7BE83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C68E8-721C-4844-838D-E00849C96D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0DD6C73-F745-433B-9DDF-FF899B12268F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85A77C2-962B-46A6-AA8A-B4A254CFFB6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2BEA4E-3E70-4947-B647-CAF097F92B3F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49F101-1404-4AC8-92FB-32B94FAAA36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54BF5B2-8326-444C-A6D7-4BD2AECC1127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5AD42A-F8EF-4656-804D-0C36DDD5A7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9B9094-A873-4467-B72C-E07435F758B8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FE1FB0-E959-4B8E-999B-A8D34C2470E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0"/>
          <p:cNvSpPr>
            <a:spLocks noGrp="1"/>
          </p:cNvSpPr>
          <p:nvPr>
            <p:ph type="ctrTitle"/>
          </p:nvPr>
        </p:nvSpPr>
        <p:spPr>
          <a:xfrm>
            <a:off x="722376" y="2688336"/>
            <a:ext cx="7772400" cy="3108960"/>
          </a:xfrm>
        </p:spPr>
        <p:txBody>
          <a:bodyPr anchor="t" anchorCtr="0">
            <a:noAutofit/>
          </a:bodyPr>
          <a:lstStyle>
            <a:lvl1pPr algn="ctr">
              <a:defRPr lang="en-US" sz="6200" b="1" cap="none" spc="0" dirty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4" name="Rectangle 26"/>
          <p:cNvSpPr>
            <a:spLocks noGrp="1"/>
          </p:cNvSpPr>
          <p:nvPr>
            <p:ph type="subTitle" idx="1"/>
          </p:nvPr>
        </p:nvSpPr>
        <p:spPr>
          <a:xfrm>
            <a:off x="722376" y="1133856"/>
            <a:ext cx="7772400" cy="1508760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200" b="0">
                <a:solidFill>
                  <a:schemeClr val="tx2">
                    <a:shade val="5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8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fld id="{BADE073D-9891-4880-B99E-DAA30C73172E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9" name="Rectangle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fld id="{EA5E1C32-34E9-4C13-A629-3C6101A60E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5" name="Rectangle 2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lang="en-US" smtClean="0"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230D87-35A0-4C99-A4D4-804F719D225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690563" y="491696"/>
            <a:ext cx="7762875" cy="5874608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777240" y="795996"/>
            <a:ext cx="7589520" cy="3112843"/>
          </a:xfrm>
        </p:spPr>
        <p:txBody>
          <a:bodyPr anchor="b">
            <a:normAutofit/>
          </a:bodyPr>
          <a:lstStyle>
            <a:lvl1pPr algn="ctr">
              <a:buNone/>
              <a:defRPr lang="en-US" sz="6200" b="1" cap="none" spc="0" dirty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777240" y="3948552"/>
            <a:ext cx="7589520" cy="1509712"/>
          </a:xfrm>
        </p:spPr>
        <p:txBody>
          <a:bodyPr anchor="t">
            <a:normAutofit/>
          </a:bodyPr>
          <a:lstStyle>
            <a:lvl1pPr indent="0" algn="ctr">
              <a:buNone/>
              <a:defRPr lang="en-US" sz="2200" b="0" smtClean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762000" y="5958840"/>
            <a:ext cx="2133600" cy="365760"/>
          </a:xfrm>
        </p:spPr>
        <p:txBody>
          <a:bodyPr/>
          <a:lstStyle/>
          <a:p>
            <a:pPr>
              <a:defRPr/>
            </a:pPr>
            <a:fld id="{4A6D394A-CF5C-425F-9216-FE676ECA72B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5958840"/>
            <a:ext cx="289560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248400" y="5958840"/>
            <a:ext cx="2133600" cy="365760"/>
          </a:xfrm>
        </p:spPr>
        <p:txBody>
          <a:bodyPr/>
          <a:lstStyle/>
          <a:p>
            <a:pPr>
              <a:defRPr/>
            </a:pPr>
            <a:fld id="{36050984-ABB0-4837-A14D-641D9CA6BC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A724FF-1C64-451B-8107-E02FD6C4DD9D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EC0503-E12F-443D-B6E7-06A1D1E45E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965960" y="2785402"/>
            <a:ext cx="5760720" cy="914400"/>
          </a:xfrm>
        </p:spPr>
        <p:txBody>
          <a:bodyPr lIns="91440" rIns="91440" anchor="ctr">
            <a:noAutofit/>
          </a:bodyPr>
          <a:lstStyle>
            <a:lvl1pPr algn="ctr">
              <a:defRPr sz="3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1600200" y="547468"/>
            <a:ext cx="3383280" cy="639762"/>
          </a:xfrm>
          <a:prstGeom prst="roundRect">
            <a:avLst>
              <a:gd name="adj" fmla="val 6772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1600200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5128846" y="547468"/>
            <a:ext cx="3383280" cy="639762"/>
          </a:xfrm>
          <a:prstGeom prst="roundRect">
            <a:avLst>
              <a:gd name="adj" fmla="val 5673"/>
            </a:avLst>
          </a:prstGeom>
          <a:solidFill>
            <a:schemeClr val="bg1">
              <a:alpha val="55000"/>
            </a:schemeClr>
          </a:solidFill>
          <a:ln w="12700">
            <a:solidFill>
              <a:schemeClr val="bg1"/>
            </a:solidFill>
          </a:ln>
        </p:spPr>
        <p:txBody>
          <a:bodyPr lIns="91440" tIns="91440" rIns="91440" bIns="91440" anchor="ctr">
            <a:noAutofit/>
          </a:bodyPr>
          <a:lstStyle>
            <a:lvl1pPr marL="0" indent="0" algn="l">
              <a:buNone/>
              <a:defRPr sz="16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5128846" y="1322362"/>
            <a:ext cx="3383280" cy="4800600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21D73-1830-4F55-9CB9-816A0EC6E128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pPr>
              <a:defRPr/>
            </a:pPr>
            <a:fld id="{E43061B9-D024-4EC7-8174-AC37952D7D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lang="en-US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A97C4-1CFB-4B40-913E-ECCB8371B762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7CDCF3-F121-4351-B6C5-2D584409CC7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5240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088A2-B501-4E8B-A670-3F2DC356594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BDD95-5293-4C28-B034-75A44FF720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04A9F8-7EDD-46EA-B284-C35B728BA47F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EDFE8A-C340-48E8-89B7-E86ED0E5D7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 rot="16200000">
            <a:off x="-1828801" y="2888565"/>
            <a:ext cx="5486400" cy="914400"/>
          </a:xfrm>
        </p:spPr>
        <p:txBody>
          <a:bodyPr anchor="b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l">
              <a:defRPr sz="28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2590800" y="602566"/>
            <a:ext cx="5943600" cy="54864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 rot="16200000">
            <a:off x="-859303" y="2888566"/>
            <a:ext cx="5486400" cy="914400"/>
          </a:xfrm>
        </p:spPr>
        <p:txBody>
          <a:bodyPr lIns="91440" rIns="91440"/>
          <a:lstStyle>
            <a:lvl1pPr marL="0" indent="0" algn="l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A1911E-ADF9-4CA7-9249-160F0D16A384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14404"/>
            <a:ext cx="2133600" cy="365760"/>
          </a:xfrm>
        </p:spPr>
        <p:txBody>
          <a:bodyPr/>
          <a:lstStyle/>
          <a:p>
            <a:pPr>
              <a:defRPr/>
            </a:pPr>
            <a:fld id="{5144036C-415C-43A3-930B-E6F8A609693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740812" y="794822"/>
            <a:ext cx="3960051" cy="5294376"/>
          </a:xfrm>
          <a:prstGeom prst="roundRect">
            <a:avLst>
              <a:gd name="adj" fmla="val 3541"/>
            </a:avLst>
          </a:prstGeom>
          <a:solidFill>
            <a:srgbClr val="FFFFFF">
              <a:alpha val="40000"/>
            </a:srgbClr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5277728" y="3501743"/>
            <a:ext cx="3200400" cy="1143000"/>
          </a:xfrm>
        </p:spPr>
        <p:txBody>
          <a:bodyPr anchor="t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>
            <a:lvl1pPr algn="ctr">
              <a:buNone/>
              <a:defRPr sz="2600" b="1"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pic" idx="1"/>
          </p:nvPr>
        </p:nvSpPr>
        <p:spPr>
          <a:xfrm>
            <a:off x="527537" y="821202"/>
            <a:ext cx="4550899" cy="5215597"/>
          </a:xfrm>
          <a:prstGeom prst="roundRect">
            <a:avLst>
              <a:gd name="adj" fmla="val 622"/>
            </a:avLst>
          </a:prstGeom>
          <a:solidFill>
            <a:schemeClr val="bg1">
              <a:lumMod val="85000"/>
            </a:schemeClr>
          </a:solidFill>
          <a:ln w="101600">
            <a:solidFill>
              <a:srgbClr val="FFFFFF"/>
            </a:solidFill>
            <a:miter lim="800000"/>
          </a:ln>
          <a:effectLst>
            <a:outerShdw blurRad="65000" dist="25000" dir="5400000" algn="t" rotWithShape="0">
              <a:schemeClr val="bg2">
                <a:shade val="30000"/>
                <a:satMod val="250000"/>
                <a:alpha val="85000"/>
              </a:schemeClr>
            </a:outerShdw>
          </a:effectLst>
          <a:scene3d>
            <a:camera prst="orthographicFront"/>
            <a:lightRig rig="soft" dir="t">
              <a:rot lat="0" lon="0" rev="20100000"/>
            </a:lightRig>
          </a:scene3d>
          <a:sp3d contourW="3810">
            <a:bevelT w="95250" h="25400"/>
            <a:contourClr>
              <a:schemeClr val="bg2">
                <a:shade val="45000"/>
                <a:satMod val="145000"/>
              </a:schemeClr>
            </a:contourClr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>
            <a:lvl1pPr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z="2000" smtClean="0"/>
              <a:t>Click icon to add picture</a:t>
            </a:r>
            <a:endParaRPr lang="en-US" sz="2000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77728" y="1600200"/>
            <a:ext cx="3200400" cy="1825343"/>
          </a:xfrm>
        </p:spPr>
        <p:txBody>
          <a:bodyPr bIns="0" anchor="b">
            <a:normAutofit/>
          </a:bodyPr>
          <a:lstStyle>
            <a:lvl1pPr marL="0" marR="0" indent="0" algn="ctr">
              <a:buFontTx/>
              <a:buNone/>
              <a:defRPr sz="1300">
                <a:solidFill>
                  <a:schemeClr val="tx1">
                    <a:tint val="95000"/>
                  </a:schemeClr>
                </a:solidFill>
              </a:defRPr>
            </a:lvl1pPr>
            <a:lvl2pPr marL="460375" marR="0" indent="-112713">
              <a:buFontTx/>
              <a:buNone/>
              <a:defRPr sz="1200"/>
            </a:lvl2pPr>
            <a:lvl3pPr marL="914400" marR="0" indent="-117475">
              <a:buFontTx/>
              <a:buNone/>
              <a:defRPr sz="1000"/>
            </a:lvl3pPr>
            <a:lvl4pPr marL="1316038" marR="0" indent="-112713">
              <a:buFontTx/>
              <a:buNone/>
              <a:defRPr sz="900"/>
            </a:lvl4pPr>
            <a:lvl5pPr marL="1711325" marR="0" indent="-117475"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72F378-EAEF-4483-A064-38A59410D341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ECB229-EBFB-48D0-B409-D42519E275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10D032-C986-4CE1-B0E7-6E21E7AE544B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B26BF-87F7-42E4-9ABB-3F124968D1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212284-2D7A-439A-9FB6-B66B36FB70C1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93D2DD-16FE-43AC-BB60-4BFE4066A4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fld id="{BADE073D-9891-4880-B99E-DAA30C73172E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EA5E1C32-34E9-4C13-A629-3C6101A60E8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A230D87-35A0-4C99-A4D4-804F719D225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>
              <a:defRPr/>
            </a:pPr>
            <a:fld id="{4A6D394A-CF5C-425F-9216-FE676ECA72B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pPr>
              <a:defRPr/>
            </a:pPr>
            <a:fld id="{36050984-ABB0-4837-A14D-641D9CA6BCA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A724FF-1C64-451B-8107-E02FD6C4DD9D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EC0503-E12F-443D-B6E7-06A1D1E45EC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3D21D73-1830-4F55-9CB9-816A0EC6E128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3061B9-D024-4EC7-8174-AC37952D7D0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9829BE-EFE7-464D-984D-FD11A28AB1B4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8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D1B62-7321-4744-A3F6-39F1E8F9F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AAA97C4-1CFB-4B40-913E-ECCB8371B762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7CDCF3-F121-4351-B6C5-2D584409CC7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504A9F8-7EDD-46EA-B284-C35B728BA47F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4EDFE8A-C340-48E8-89B7-E86ED0E5D7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A1911E-ADF9-4CA7-9249-160F0D16A384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44036C-415C-43A3-930B-E6F8A609693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F72F378-EAEF-4483-A064-38A59410D341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ECB229-EBFB-48D0-B409-D42519E2756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10D032-C986-4CE1-B0E7-6E21E7AE544B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7B26BF-87F7-42E4-9ABB-3F124968D11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212284-2D7A-439A-9FB6-B66B36FB70C1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93D2DD-16FE-43AC-BB60-4BFE4066A41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371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1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724089-0FFD-4E85-81BF-1783C4C78217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51641-32D0-4D3D-A464-7A4C506327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random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random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43650" y="76200"/>
            <a:ext cx="211455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76200"/>
            <a:ext cx="619125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j040118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42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533400"/>
            <a:ext cx="4191000" cy="306705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81000" y="3810000"/>
            <a:ext cx="3581400" cy="17526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smtClean="0"/>
              <a:t>Click to edit Master subtitle style</a:t>
            </a:r>
            <a:endParaRPr lang="en-SG"/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477000"/>
            <a:ext cx="2895600" cy="244475"/>
          </a:xfrm>
        </p:spPr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47700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93D2CAC0-57A6-49AB-A469-6DA080C185B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72A26-3FFB-4A40-B942-6C0614DA61D1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7BCCD0-556E-4ABC-A107-4D1F79484F1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DBA8F0-662B-4654-9BFA-BAA6DAF77356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106B91-49F0-4A3A-A62C-35BF77F788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3574CC-C250-4E4E-8463-4C1F6D346D83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2F87EF-2185-4C21-821F-AB09FB9BBABB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2FCAFE-581F-4DDD-9982-A110F2924821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C68D7-B1B4-4767-BA6E-2310A2E7C5F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7896D8-FA9A-46F7-9491-4D72799DB897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S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303FAB-0DAF-4A4C-BC0F-01EADF1A61CA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5A43FE-A43B-4DFC-997B-FA5F66391C9C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S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S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69A427-CB53-459E-B273-C6298DEB6115}" type="slidenum">
              <a:rPr lang="en-SG"/>
              <a:pPr/>
              <a:t>‹#›</a:t>
            </a:fld>
            <a:endParaRPr lang="en-SG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DD6C73-F745-433B-9DDF-FF899B12268F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5A77C2-962B-46A6-AA8A-B4A254CFFB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2BEA4E-3E70-4947-B647-CAF097F92B3F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9F101-1404-4AC8-92FB-32B94FAAA3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7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8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1524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5240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2400" y="63246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D6A94419-AA65-42C4-A3EF-8F6746D1053B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24600"/>
            <a:ext cx="2895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58000" y="6324600"/>
            <a:ext cx="21336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>
              <a:defRPr/>
            </a:pPr>
            <a:fld id="{C584875E-C783-4CF0-BDA0-E767469C22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27" r:id="rId1"/>
    <p:sldLayoutId id="2147485459" r:id="rId2"/>
    <p:sldLayoutId id="2147485460" r:id="rId3"/>
    <p:sldLayoutId id="2147485461" r:id="rId4"/>
    <p:sldLayoutId id="2147485462" r:id="rId5"/>
    <p:sldLayoutId id="2147485463" r:id="rId6"/>
    <p:sldLayoutId id="2147485464" r:id="rId7"/>
    <p:sldLayoutId id="2147485465" r:id="rId8"/>
    <p:sldLayoutId id="2147485466" r:id="rId9"/>
    <p:sldLayoutId id="2147485467" r:id="rId10"/>
    <p:sldLayoutId id="2147485468" r:id="rId11"/>
  </p:sldLayoutIdLst>
  <p:transition>
    <p:random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149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16A19D-E3B5-4F24-B192-DC72269D4415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F5E0417-0B88-40AC-AC33-820AF088C3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30" r:id="rId1"/>
    <p:sldLayoutId id="2147485531" r:id="rId2"/>
    <p:sldLayoutId id="2147485532" r:id="rId3"/>
    <p:sldLayoutId id="2147485479" r:id="rId4"/>
    <p:sldLayoutId id="2147485533" r:id="rId5"/>
    <p:sldLayoutId id="2147485480" r:id="rId6"/>
    <p:sldLayoutId id="2147485534" r:id="rId7"/>
    <p:sldLayoutId id="2147485535" r:id="rId8"/>
    <p:sldLayoutId id="2147485536" r:id="rId9"/>
    <p:sldLayoutId id="2147485481" r:id="rId10"/>
    <p:sldLayoutId id="2147485537" r:id="rId11"/>
  </p:sldLayoutIdLst>
  <p:transition>
    <p:random/>
  </p:transition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80A2BD5-2C42-4129-A8E7-40475D55C35A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B2C7AC0-484C-416E-B36F-D247133498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61" r:id="rId1"/>
    <p:sldLayoutId id="2147485562" r:id="rId2"/>
    <p:sldLayoutId id="2147485563" r:id="rId3"/>
    <p:sldLayoutId id="2147485564" r:id="rId4"/>
    <p:sldLayoutId id="2147485565" r:id="rId5"/>
    <p:sldLayoutId id="2147485566" r:id="rId6"/>
    <p:sldLayoutId id="2147485567" r:id="rId7"/>
    <p:sldLayoutId id="2147485568" r:id="rId8"/>
    <p:sldLayoutId id="2147485569" r:id="rId9"/>
    <p:sldLayoutId id="2147485570" r:id="rId10"/>
    <p:sldLayoutId id="2147485571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>
            <a:off x="342900" y="228600"/>
            <a:ext cx="8458200" cy="6400800"/>
          </a:xfrm>
          <a:prstGeom prst="roundRect">
            <a:avLst>
              <a:gd name="adj" fmla="val 2238"/>
            </a:avLst>
          </a:prstGeom>
          <a:gradFill rotWithShape="1">
            <a:gsLst>
              <a:gs pos="0">
                <a:schemeClr val="bg1">
                  <a:satMod val="300000"/>
                  <a:alpha val="50000"/>
                </a:schemeClr>
              </a:gs>
              <a:gs pos="35000">
                <a:schemeClr val="bg1">
                  <a:satMod val="300000"/>
                  <a:alpha val="87000"/>
                </a:schemeClr>
              </a:gs>
              <a:gs pos="50000">
                <a:schemeClr val="bg1">
                  <a:satMod val="300000"/>
                  <a:alpha val="92000"/>
                </a:schemeClr>
              </a:gs>
              <a:gs pos="60000">
                <a:schemeClr val="bg1">
                  <a:satMod val="300000"/>
                  <a:alpha val="89000"/>
                </a:schemeClr>
              </a:gs>
              <a:gs pos="100000">
                <a:schemeClr val="bg1">
                  <a:satMod val="300000"/>
                  <a:alpha val="55000"/>
                </a:schemeClr>
              </a:gs>
            </a:gsLst>
            <a:lin ang="5400000" scaled="1"/>
          </a:gradFill>
          <a:ln>
            <a:noFill/>
          </a:ln>
          <a:effectLst>
            <a:outerShdw blurRad="63500" dist="45720" dir="5400000" algn="t" rotWithShape="0">
              <a:schemeClr val="bg2">
                <a:shade val="30000"/>
                <a:satMod val="250000"/>
                <a:alpha val="90000"/>
              </a:scheme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500000"/>
            </a:lightRig>
          </a:scene3d>
          <a:sp3d contourW="6350" prstMaterial="powder">
            <a:bevelT w="50800" h="63500"/>
            <a:contourClr>
              <a:schemeClr val="bg2">
                <a:shade val="90000"/>
                <a:lumMod val="55000"/>
              </a:schemeClr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orbel"/>
              <a:ea typeface="+mn-ea"/>
              <a:cs typeface="+mn-cs"/>
            </a:endParaRPr>
          </a:p>
        </p:txBody>
      </p:sp>
      <p:sp>
        <p:nvSpPr>
          <p:cNvPr id="2" name="Rectangle 10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  <a:prstGeom prst="rect">
            <a:avLst/>
          </a:prstGeom>
        </p:spPr>
        <p:txBody>
          <a:bodyPr anchor="b" anchorCtr="0">
            <a:norm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Rectangle 1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lIns="45720" rIns="4572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7" name="Rectangle 22"/>
          <p:cNvSpPr>
            <a:spLocks noGrp="1"/>
          </p:cNvSpPr>
          <p:nvPr>
            <p:ph type="dt" sz="half" idx="2"/>
          </p:nvPr>
        </p:nvSpPr>
        <p:spPr>
          <a:xfrm>
            <a:off x="457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980A2BD5-2C42-4129-A8E7-40475D55C35A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18" name="Rectangle 18"/>
          <p:cNvSpPr>
            <a:spLocks noGrp="1"/>
          </p:cNvSpPr>
          <p:nvPr>
            <p:ph type="ftr" sz="quarter" idx="3"/>
          </p:nvPr>
        </p:nvSpPr>
        <p:spPr>
          <a:xfrm>
            <a:off x="3124200" y="6214404"/>
            <a:ext cx="2895600" cy="365760"/>
          </a:xfrm>
          <a:prstGeom prst="rect">
            <a:avLst/>
          </a:prstGeom>
        </p:spPr>
        <p:txBody>
          <a:bodyPr anchor="b" anchorCtr="0"/>
          <a:lstStyle>
            <a:lvl1pPr algn="ct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Rectangle 15"/>
          <p:cNvSpPr>
            <a:spLocks noGrp="1"/>
          </p:cNvSpPr>
          <p:nvPr>
            <p:ph type="sldNum" sz="quarter" idx="4"/>
          </p:nvPr>
        </p:nvSpPr>
        <p:spPr>
          <a:xfrm>
            <a:off x="6553200" y="6214404"/>
            <a:ext cx="2133600" cy="365760"/>
          </a:xfrm>
          <a:prstGeom prst="rect">
            <a:avLst/>
          </a:prstGeom>
        </p:spPr>
        <p:txBody>
          <a:bodyPr anchor="b" anchorCtr="0"/>
          <a:lstStyle>
            <a:lvl1pPr algn="r">
              <a:defRPr lang="en-US" sz="1000" b="0" smtClean="0">
                <a:solidFill>
                  <a:schemeClr val="tx2">
                    <a:tint val="75000"/>
                    <a:satMod val="150000"/>
                  </a:schemeClr>
                </a:solidFill>
                <a:latin typeface="+mn-lt"/>
                <a:ea typeface="+mn-lt"/>
                <a:cs typeface="+mn-lt"/>
              </a:defRPr>
            </a:lvl1pPr>
          </a:lstStyle>
          <a:p>
            <a:pPr>
              <a:defRPr/>
            </a:pPr>
            <a:fld id="{7B2C7AC0-484C-416E-B36F-D247133498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573" r:id="rId1"/>
    <p:sldLayoutId id="2147485574" r:id="rId2"/>
    <p:sldLayoutId id="2147485575" r:id="rId3"/>
    <p:sldLayoutId id="2147485576" r:id="rId4"/>
    <p:sldLayoutId id="2147485577" r:id="rId5"/>
    <p:sldLayoutId id="2147485578" r:id="rId6"/>
    <p:sldLayoutId id="2147485579" r:id="rId7"/>
    <p:sldLayoutId id="2147485580" r:id="rId8"/>
    <p:sldLayoutId id="2147485581" r:id="rId9"/>
    <p:sldLayoutId id="2147485582" r:id="rId10"/>
    <p:sldLayoutId id="2147485583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defPPr>
        <a:defRPr sz="4400">
          <a:solidFill>
            <a:schemeClr val="tx2">
              <a:shade val="80000"/>
              <a:satMod val="150000"/>
            </a:schemeClr>
          </a:solidFill>
          <a:latin typeface="+mj-lt"/>
          <a:ea typeface="+mj-ea"/>
          <a:cs typeface="+mj-cs"/>
        </a:defRPr>
      </a:defPPr>
      <a:lvl1pPr algn="ctr" eaLnBrk="1" hangingPunct="1">
        <a:buNone/>
        <a:defRPr lang="en-US" sz="5300" b="1" strike="noStrike" kern="1200" baseline="0" dirty="0" smtClean="0">
          <a:solidFill>
            <a:schemeClr val="tx2">
              <a:shade val="85000"/>
              <a:satMod val="150000"/>
            </a:schemeClr>
          </a:solidFill>
          <a:effectLst/>
          <a:latin typeface="+mj-lt"/>
          <a:ea typeface="+mj-lt"/>
          <a:cs typeface="+mj-lt"/>
        </a:defRPr>
      </a:lvl1pPr>
    </p:titleStyle>
    <p:body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457200" indent="-274320" algn="l" eaLnBrk="1" hangingPunct="1">
        <a:buClr>
          <a:schemeClr val="accent1"/>
        </a:buClr>
        <a:buSzPct val="80000"/>
        <a:buFont typeface="Wingdings 2" pitchFamily="18" charset="2"/>
        <a:buChar char="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marL="758952" indent="-228600" algn="l" eaLnBrk="1" hangingPunct="1">
        <a:buClr>
          <a:schemeClr val="accent2"/>
        </a:buClr>
        <a:buFont typeface="Wingdings 2" pitchFamily="18" charset="2"/>
        <a:buChar char=""/>
        <a:defRPr sz="2200">
          <a:solidFill>
            <a:schemeClr val="tx1"/>
          </a:solidFill>
          <a:latin typeface="+mn-lt"/>
          <a:ea typeface="+mn-lt"/>
          <a:cs typeface="+mn-lt"/>
        </a:defRPr>
      </a:lvl2pPr>
      <a:lvl3pPr marL="1033272" indent="-228600" algn="l" eaLnBrk="1" hangingPunct="1">
        <a:buClr>
          <a:schemeClr val="accent3"/>
        </a:buClr>
        <a:buFont typeface="Wingdings 2" pitchFamily="18" charset="2"/>
        <a:buChar char="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marL="1298448" indent="-228600" algn="l" eaLnBrk="1" hangingPunct="1">
        <a:buClr>
          <a:schemeClr val="accent4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marL="1554480" indent="-228600" algn="l" eaLnBrk="1" hangingPunct="1">
        <a:buClr>
          <a:schemeClr val="accent5"/>
        </a:buClr>
        <a:buFont typeface="Wingdings 2" pitchFamily="18" charset="2"/>
        <a:buChar char="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marL="1810512" indent="-228600" algn="l" eaLnBrk="1" hangingPunct="1">
        <a:buClr>
          <a:schemeClr val="accent6"/>
        </a:buClr>
        <a:buFont typeface="Wingdings 2" pitchFamily="18" charset="2"/>
        <a:buChar char=""/>
        <a:defRPr lang="en-US" sz="1600" baseline="0" smtClean="0">
          <a:latin typeface="+mn-lt"/>
        </a:defRPr>
      </a:lvl6pPr>
      <a:lvl7pPr marL="2075688" indent="-228600" algn="l" eaLnBrk="1" hangingPunct="1">
        <a:buClr>
          <a:schemeClr val="tx2"/>
        </a:buClr>
        <a:buFont typeface="Wingdings 2" pitchFamily="18" charset="2"/>
        <a:buChar char=""/>
        <a:defRPr lang="en-US" sz="1600" baseline="0" smtClean="0">
          <a:latin typeface="+mn-lt"/>
        </a:defRPr>
      </a:lvl7pPr>
      <a:lvl8pPr marL="2340864" indent="-228600" algn="l" eaLnBrk="1" hangingPunct="1">
        <a:buClr>
          <a:schemeClr val="accent2"/>
        </a:buClr>
        <a:buFont typeface="Wingdings 2" pitchFamily="18" charset="2"/>
        <a:buChar char=""/>
        <a:defRPr sz="1600" baseline="0">
          <a:latin typeface="+mn-lt"/>
        </a:defRPr>
      </a:lvl8pPr>
      <a:lvl9pPr marL="2596896" indent="-228600" algn="l" eaLnBrk="1" hangingPunct="1">
        <a:buClr>
          <a:schemeClr val="accent1"/>
        </a:buClr>
        <a:buFont typeface="Wingdings 2" pitchFamily="18" charset="2"/>
        <a:buChar char=""/>
        <a:defRPr sz="1400" baseline="0">
          <a:latin typeface="+mn-lt"/>
        </a:defRPr>
      </a:lvl9pPr>
    </p:bodyStyle>
    <p:otherStyle>
      <a:defPPr>
        <a:defRPr>
          <a:solidFill>
            <a:schemeClr val="tx1"/>
          </a:solidFill>
          <a:latin typeface="+mn-lt"/>
          <a:ea typeface="+mn-ea"/>
          <a:cs typeface="+mn-cs"/>
        </a:defRPr>
      </a:defPPr>
      <a:lvl1pPr marL="0" eaLnBrk="1" hangingPunct="1"/>
      <a:lvl2pPr marL="457200" eaLnBrk="1" hangingPunct="1"/>
      <a:lvl3pPr marL="914400" eaLnBrk="1" hangingPunct="1"/>
      <a:lvl4pPr marL="1371600" eaLnBrk="1" hangingPunct="1"/>
      <a:lvl5pPr marL="1828800" eaLnBrk="1" hangingPunct="1"/>
      <a:lvl6pPr marL="2286000" eaLnBrk="1" hangingPunct="1"/>
      <a:lvl7pPr marL="2743200" eaLnBrk="1" hangingPunct="1"/>
      <a:lvl8pPr marL="3200400" eaLnBrk="1" hangingPunct="1"/>
      <a:lvl9pPr marL="3657600" eaLnBrk="1" hangingPunct="1"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980A2BD5-2C42-4129-A8E7-40475D55C35A}" type="datetime1">
              <a:rPr lang="en-US" smtClean="0"/>
              <a:pPr>
                <a:defRPr/>
              </a:pPr>
              <a:t>3/28/2015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7B2C7AC0-484C-416E-B36F-D247133498F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23" r:id="rId1"/>
    <p:sldLayoutId id="2147485624" r:id="rId2"/>
    <p:sldLayoutId id="2147485625" r:id="rId3"/>
    <p:sldLayoutId id="2147485626" r:id="rId4"/>
    <p:sldLayoutId id="2147485627" r:id="rId5"/>
    <p:sldLayoutId id="2147485628" r:id="rId6"/>
    <p:sldLayoutId id="2147485629" r:id="rId7"/>
    <p:sldLayoutId id="2147485630" r:id="rId8"/>
    <p:sldLayoutId id="2147485631" r:id="rId9"/>
    <p:sldLayoutId id="2147485632" r:id="rId10"/>
    <p:sldLayoutId id="2147485633" r:id="rId11"/>
  </p:sldLayoutIdLst>
  <p:transition>
    <p:random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templateedu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57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76200"/>
            <a:ext cx="5562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SG" smtClean="0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35" r:id="rId1"/>
    <p:sldLayoutId id="2147485636" r:id="rId2"/>
    <p:sldLayoutId id="2147485637" r:id="rId3"/>
    <p:sldLayoutId id="2147485638" r:id="rId4"/>
    <p:sldLayoutId id="2147485639" r:id="rId5"/>
    <p:sldLayoutId id="2147485640" r:id="rId6"/>
    <p:sldLayoutId id="2147485641" r:id="rId7"/>
    <p:sldLayoutId id="2147485642" r:id="rId8"/>
    <p:sldLayoutId id="2147485643" r:id="rId9"/>
    <p:sldLayoutId id="2147485644" r:id="rId10"/>
    <p:sldLayoutId id="2147485645" r:id="rId11"/>
  </p:sldLayoutIdLst>
  <p:transition>
    <p:random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ctr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ctr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ctr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ctr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 descr="j040118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SG" smtClean="0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SG" smtClean="0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SG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SG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512BCC8-5F3D-45E6-8FEF-369775089530}" type="slidenum">
              <a:rPr lang="en-SG"/>
              <a:pPr/>
              <a:t>‹#›</a:t>
            </a:fld>
            <a:endParaRPr lang="en-S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647" r:id="rId1"/>
    <p:sldLayoutId id="2147485648" r:id="rId2"/>
    <p:sldLayoutId id="2147485649" r:id="rId3"/>
    <p:sldLayoutId id="2147485650" r:id="rId4"/>
    <p:sldLayoutId id="2147485651" r:id="rId5"/>
    <p:sldLayoutId id="2147485652" r:id="rId6"/>
    <p:sldLayoutId id="2147485653" r:id="rId7"/>
    <p:sldLayoutId id="2147485654" r:id="rId8"/>
    <p:sldLayoutId id="2147485655" r:id="rId9"/>
    <p:sldLayoutId id="2147485656" r:id="rId10"/>
    <p:sldLayoutId id="2147485657" r:id="rId11"/>
  </p:sldLayoutIdLst>
  <p:transition>
    <p:random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gif"/><Relationship Id="rId3" Type="http://schemas.openxmlformats.org/officeDocument/2006/relationships/diagramLayout" Target="../diagrams/layout3.xml"/><Relationship Id="rId7" Type="http://schemas.openxmlformats.org/officeDocument/2006/relationships/image" Target="../media/image21.gif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1.gif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4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7.xml"/><Relationship Id="rId13" Type="http://schemas.openxmlformats.org/officeDocument/2006/relationships/diagramLayout" Target="../diagrams/layout8.xml"/><Relationship Id="rId3" Type="http://schemas.openxmlformats.org/officeDocument/2006/relationships/diagramLayout" Target="../diagrams/layout6.xml"/><Relationship Id="rId7" Type="http://schemas.openxmlformats.org/officeDocument/2006/relationships/diagramData" Target="../diagrams/data7.xml"/><Relationship Id="rId12" Type="http://schemas.openxmlformats.org/officeDocument/2006/relationships/diagramData" Target="../diagrams/data8.xml"/><Relationship Id="rId2" Type="http://schemas.openxmlformats.org/officeDocument/2006/relationships/diagramData" Target="../diagrams/data6.xml"/><Relationship Id="rId16" Type="http://schemas.microsoft.com/office/2007/relationships/diagramDrawing" Target="../diagrams/drawing8.xml"/><Relationship Id="rId1" Type="http://schemas.openxmlformats.org/officeDocument/2006/relationships/slideLayout" Target="../slideLayouts/slideLayout35.xml"/><Relationship Id="rId6" Type="http://schemas.microsoft.com/office/2007/relationships/diagramDrawing" Target="../diagrams/drawing6.xml"/><Relationship Id="rId11" Type="http://schemas.microsoft.com/office/2007/relationships/diagramDrawing" Target="../diagrams/drawing7.xml"/><Relationship Id="rId5" Type="http://schemas.openxmlformats.org/officeDocument/2006/relationships/diagramColors" Target="../diagrams/colors6.xml"/><Relationship Id="rId15" Type="http://schemas.openxmlformats.org/officeDocument/2006/relationships/diagramColors" Target="../diagrams/colors8.xml"/><Relationship Id="rId10" Type="http://schemas.openxmlformats.org/officeDocument/2006/relationships/diagramColors" Target="../diagrams/colors7.xml"/><Relationship Id="rId4" Type="http://schemas.openxmlformats.org/officeDocument/2006/relationships/diagramQuickStyle" Target="../diagrams/quickStyle6.xml"/><Relationship Id="rId9" Type="http://schemas.openxmlformats.org/officeDocument/2006/relationships/diagramQuickStyle" Target="../diagrams/quickStyle7.xml"/><Relationship Id="rId14" Type="http://schemas.openxmlformats.org/officeDocument/2006/relationships/diagramQuickStyle" Target="../diagrams/quickStyl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9.xml"/><Relationship Id="rId13" Type="http://schemas.microsoft.com/office/2007/relationships/diagramDrawing" Target="../diagrams/drawing10.xml"/><Relationship Id="rId3" Type="http://schemas.openxmlformats.org/officeDocument/2006/relationships/image" Target="../media/image22.jpeg"/><Relationship Id="rId7" Type="http://schemas.openxmlformats.org/officeDocument/2006/relationships/diagramColors" Target="../diagrams/colors9.xml"/><Relationship Id="rId12" Type="http://schemas.openxmlformats.org/officeDocument/2006/relationships/diagramColors" Target="../diagrams/colors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9.xml"/><Relationship Id="rId11" Type="http://schemas.openxmlformats.org/officeDocument/2006/relationships/diagramQuickStyle" Target="../diagrams/quickStyle10.xml"/><Relationship Id="rId5" Type="http://schemas.openxmlformats.org/officeDocument/2006/relationships/diagramLayout" Target="../diagrams/layout9.xml"/><Relationship Id="rId10" Type="http://schemas.openxmlformats.org/officeDocument/2006/relationships/diagramLayout" Target="../diagrams/layout10.xml"/><Relationship Id="rId4" Type="http://schemas.openxmlformats.org/officeDocument/2006/relationships/diagramData" Target="../diagrams/data9.xml"/><Relationship Id="rId9" Type="http://schemas.openxmlformats.org/officeDocument/2006/relationships/diagramData" Target="../diagrams/data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4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tvtt.vnuhcm.edu.vn/" TargetMode="External"/><Relationship Id="rId2" Type="http://schemas.openxmlformats.org/officeDocument/2006/relationships/hyperlink" Target="mailto:mai@vnuhcm.edu.vn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gif"/><Relationship Id="rId7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5" Type="http://schemas.openxmlformats.org/officeDocument/2006/relationships/image" Target="../media/image13.jpe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slideLayout" Target="../slideLayouts/slideLayout39.xml"/><Relationship Id="rId1" Type="http://schemas.openxmlformats.org/officeDocument/2006/relationships/themeOverride" Target="../theme/themeOverride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3"/>
          <p:cNvSpPr>
            <a:spLocks noGrp="1"/>
          </p:cNvSpPr>
          <p:nvPr>
            <p:ph type="ctrTitle"/>
          </p:nvPr>
        </p:nvSpPr>
        <p:spPr>
          <a:xfrm>
            <a:off x="0" y="899886"/>
            <a:ext cx="8839200" cy="2209800"/>
          </a:xfrm>
        </p:spPr>
        <p:txBody>
          <a:bodyPr>
            <a:normAutofit/>
          </a:bodyPr>
          <a:lstStyle/>
          <a:p>
            <a:pPr algn="r" eaLnBrk="1" hangingPunct="1"/>
            <a:r>
              <a:rPr lang="en-US" sz="4000" b="1" smtClean="0">
                <a:solidFill>
                  <a:srgbClr val="FF0000"/>
                </a:solidFill>
              </a:rPr>
              <a:t>TỔNG QUAN </a:t>
            </a:r>
            <a:br>
              <a:rPr lang="en-US" sz="4000" b="1" smtClean="0">
                <a:solidFill>
                  <a:srgbClr val="FF0000"/>
                </a:solidFill>
              </a:rPr>
            </a:br>
            <a:r>
              <a:rPr lang="en-US" sz="4000" b="1" smtClean="0">
                <a:solidFill>
                  <a:srgbClr val="FF0000"/>
                </a:solidFill>
              </a:rPr>
              <a:t>CÔNG TÁC HƯỚNG NGHIỆP</a:t>
            </a:r>
          </a:p>
        </p:txBody>
      </p:sp>
      <p:sp>
        <p:nvSpPr>
          <p:cNvPr id="74755" name="Subtitle 4"/>
          <p:cNvSpPr>
            <a:spLocks noGrp="1"/>
          </p:cNvSpPr>
          <p:nvPr>
            <p:ph type="subTitle" idx="1"/>
          </p:nvPr>
        </p:nvSpPr>
        <p:spPr>
          <a:xfrm>
            <a:off x="3462338" y="3819072"/>
            <a:ext cx="5376862" cy="2476500"/>
          </a:xfrm>
        </p:spPr>
        <p:txBody>
          <a:bodyPr/>
          <a:lstStyle/>
          <a:p>
            <a:pPr algn="r" eaLnBrk="1" hangingPunct="1"/>
            <a:r>
              <a:rPr lang="en-US" sz="2700" smtClean="0"/>
              <a:t>TS. Lê Thị Thanh Mai</a:t>
            </a:r>
          </a:p>
          <a:p>
            <a:pPr algn="r" eaLnBrk="1" hangingPunct="1"/>
            <a:r>
              <a:rPr lang="en-US" sz="2700" smtClean="0"/>
              <a:t>Trưởng Ban Công tác Sinh viên</a:t>
            </a:r>
          </a:p>
          <a:p>
            <a:pPr algn="r" eaLnBrk="1" hangingPunct="1"/>
            <a:r>
              <a:rPr lang="en-US" sz="2700" smtClean="0"/>
              <a:t>ĐH Quốc gia Tp.HCM</a:t>
            </a:r>
          </a:p>
          <a:p>
            <a:pPr algn="r" eaLnBrk="1" hangingPunct="1"/>
            <a:r>
              <a:rPr lang="en-US" sz="2700" smtClean="0"/>
              <a:t>mai@vnuhcm.edu.vn</a:t>
            </a:r>
          </a:p>
        </p:txBody>
      </p:sp>
      <p:pic>
        <p:nvPicPr>
          <p:cNvPr id="4" name="Picture 14" descr="Logo-DHQG HC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89850" y="0"/>
            <a:ext cx="14541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8372" name="Picture 15" descr="Flower_divider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6257925"/>
            <a:ext cx="376237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6" descr="zd_qu_dancing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38171" y="2873829"/>
            <a:ext cx="699407" cy="932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DE6595-7588-47E0-8B13-1DF05E98F5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00DE6595-7588-47E0-8B13-1DF05E98F5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FD4959C-BE15-4021-AF4F-F943B88A2C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FFD4959C-BE15-4021-AF4F-F943B88A2C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A9C647FE-4A7A-4B2C-A291-12B6D378C8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A9C647FE-4A7A-4B2C-A291-12B6D378C8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F0AE64D-969E-4F6B-B7B4-A497EA8B92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0" dur="500"/>
                                        <p:tgtEl>
                                          <p:spTgt spid="4">
                                            <p:graphicEl>
                                              <a:dgm id="{3F0AE64D-969E-4F6B-B7B4-A497EA8B92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1FCC8D-D160-4D30-86FB-A85570E2D1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3" dur="500"/>
                                        <p:tgtEl>
                                          <p:spTgt spid="4">
                                            <p:graphicEl>
                                              <a:dgm id="{3E1FCC8D-D160-4D30-86FB-A85570E2D1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080B6B9-E354-4DAD-9188-D8B1FD9544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8" dur="500"/>
                                        <p:tgtEl>
                                          <p:spTgt spid="4">
                                            <p:graphicEl>
                                              <a:dgm id="{D080B6B9-E354-4DAD-9188-D8B1FD9544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4AB0745-A4CE-4B62-8663-CB44568FC1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1" dur="500"/>
                                        <p:tgtEl>
                                          <p:spTgt spid="4">
                                            <p:graphicEl>
                                              <a:dgm id="{54AB0745-A4CE-4B62-8663-CB44568FC1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99B4DC2-AAA3-4E7E-8044-3DAEF0A502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6" dur="500"/>
                                        <p:tgtEl>
                                          <p:spTgt spid="4">
                                            <p:graphicEl>
                                              <a:dgm id="{F99B4DC2-AAA3-4E7E-8044-3DAEF0A502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5DDDB40-458E-4626-A66E-C7CB5AC516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9" dur="500"/>
                                        <p:tgtEl>
                                          <p:spTgt spid="4">
                                            <p:graphicEl>
                                              <a:dgm id="{55DDDB40-458E-4626-A66E-C7CB5AC516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C4D7E76-BB80-42CC-8933-7BB46147F7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4" dur="500"/>
                                        <p:tgtEl>
                                          <p:spTgt spid="4">
                                            <p:graphicEl>
                                              <a:dgm id="{DC4D7E76-BB80-42CC-8933-7BB46147F7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DB024F4-8BE2-4A0A-BC14-A74330B786E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47" dur="500"/>
                                        <p:tgtEl>
                                          <p:spTgt spid="4">
                                            <p:graphicEl>
                                              <a:dgm id="{2DB024F4-8BE2-4A0A-BC14-A74330B786E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8801E85-1840-4043-8806-D4A106D45A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2" dur="500"/>
                                        <p:tgtEl>
                                          <p:spTgt spid="4">
                                            <p:graphicEl>
                                              <a:dgm id="{68801E85-1840-4043-8806-D4A106D45A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B98909A-6231-4815-8734-5245ED5C8B1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55" dur="500"/>
                                        <p:tgtEl>
                                          <p:spTgt spid="4">
                                            <p:graphicEl>
                                              <a:dgm id="{0B98909A-6231-4815-8734-5245ED5C8B1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 uiExpand="1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>
          <a:xfrm>
            <a:off x="457200" y="231775"/>
            <a:ext cx="8229600" cy="949325"/>
          </a:xfrm>
        </p:spPr>
        <p:txBody>
          <a:bodyPr>
            <a:normAutofit/>
          </a:bodyPr>
          <a:lstStyle/>
          <a:p>
            <a:r>
              <a:rPr lang="en-US" b="1" smtClean="0">
                <a:solidFill>
                  <a:srgbClr val="000099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Lưu ý 1: khuyến cáo sức học của HS</a:t>
            </a:r>
            <a:endParaRPr lang="en-SG" b="1" smtClean="0">
              <a:solidFill>
                <a:srgbClr val="000099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0" y="1397000"/>
          <a:ext cx="9144000" cy="52851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FAA8ACA9-31F5-41A0-95AE-733E9B9A6F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4">
                                            <p:graphicEl>
                                              <a:dgm id="{FAA8ACA9-31F5-41A0-95AE-733E9B9A6F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DB0E5329-FD52-4B22-94B9-A6B98003877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>
                                            <p:graphicEl>
                                              <a:dgm id="{DB0E5329-FD52-4B22-94B9-A6B98003877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69D1396F-7D0C-43CF-A556-67B236C771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4">
                                            <p:graphicEl>
                                              <a:dgm id="{69D1396F-7D0C-43CF-A556-67B236C771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008B0E07-3A99-40BA-803E-333C389535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>
                                            <p:graphicEl>
                                              <a:dgm id="{008B0E07-3A99-40BA-803E-333C389535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AtOnc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664319" y="612813"/>
            <a:ext cx="7772400" cy="2043301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Lưu ý 2</a:t>
            </a:r>
            <a:r>
              <a:rPr lang="en-US" smtClean="0"/>
              <a:t>: Thiết kế quá trình hướng nghiệp</a:t>
            </a:r>
            <a:endParaRPr lang="en-S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6" name="Title 4"/>
          <p:cNvSpPr txBox="1">
            <a:spLocks/>
          </p:cNvSpPr>
          <p:nvPr/>
        </p:nvSpPr>
        <p:spPr>
          <a:xfrm>
            <a:off x="693347" y="2673841"/>
            <a:ext cx="7772400" cy="3857587"/>
          </a:xfrm>
          <a:prstGeom prst="rect">
            <a:avLst/>
          </a:prstGeom>
        </p:spPr>
        <p:txBody>
          <a:bodyPr anchor="t" anchorCtr="0">
            <a:noAutofit/>
            <a:scene3d>
              <a:camera prst="orthographicFront"/>
              <a:lightRig rig="soft" dir="t">
                <a:rot lat="0" lon="0" rev="2100000"/>
              </a:lightRig>
            </a:scene3d>
            <a:sp3d prstMaterial="matte"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Mục tiêu: </a:t>
            </a:r>
            <a:br>
              <a:rPr kumimoji="0" lang="en-US" sz="54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kumimoji="0" lang="en-US" sz="54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Hình thành thói quen “</a:t>
            </a:r>
            <a:r>
              <a:rPr kumimoji="0" lang="en-US" sz="5400" b="1" i="0" u="none" strike="noStrike" kern="1200" cap="none" spc="0" normalizeH="0" baseline="0" noProof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tự hướng nghiệp</a:t>
            </a:r>
            <a:r>
              <a:rPr kumimoji="0" lang="en-US" sz="5400" b="1" i="0" u="none" strike="noStrike" kern="1200" cap="none" spc="0" normalizeH="0" baseline="0" noProof="0" smtClean="0">
                <a:ln w="1905"/>
                <a:gradFill>
                  <a:gsLst>
                    <a:gs pos="0">
                      <a:schemeClr val="tx2">
                        <a:shade val="30000"/>
                        <a:satMod val="255000"/>
                      </a:schemeClr>
                    </a:gs>
                    <a:gs pos="58000">
                      <a:schemeClr val="tx2">
                        <a:tint val="90000"/>
                        <a:satMod val="300000"/>
                      </a:schemeClr>
                    </a:gs>
                    <a:gs pos="100000">
                      <a:schemeClr val="tx2">
                        <a:tint val="80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rPr>
              <a:t>” sớm cho học sinh</a:t>
            </a:r>
            <a:endParaRPr kumimoji="0" lang="en-SG" sz="5400" b="1" i="0" u="none" strike="noStrike" kern="1200" cap="none" spc="0" normalizeH="0" baseline="0" noProof="0">
              <a:ln w="1905"/>
              <a:gradFill>
                <a:gsLst>
                  <a:gs pos="0">
                    <a:schemeClr val="tx2">
                      <a:shade val="30000"/>
                      <a:satMod val="255000"/>
                    </a:schemeClr>
                  </a:gs>
                  <a:gs pos="58000">
                    <a:schemeClr val="tx2">
                      <a:tint val="90000"/>
                      <a:satMod val="300000"/>
                    </a:schemeClr>
                  </a:gs>
                  <a:gs pos="100000">
                    <a:schemeClr val="tx2">
                      <a:tint val="80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78497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4" name="Picture 86" descr="zd_qu_dancing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9889" y="188686"/>
            <a:ext cx="423862" cy="93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Right Arrow 16"/>
          <p:cNvSpPr/>
          <p:nvPr/>
        </p:nvSpPr>
        <p:spPr>
          <a:xfrm>
            <a:off x="142875" y="897611"/>
            <a:ext cx="3000375" cy="1206960"/>
          </a:xfrm>
          <a:prstGeom prst="rightArrow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smtClean="0">
                <a:solidFill>
                  <a:srgbClr val="FFFF00"/>
                </a:solidFill>
              </a:rPr>
              <a:t>TVHN (1)</a:t>
            </a:r>
          </a:p>
          <a:p>
            <a:pPr algn="ctr">
              <a:defRPr/>
            </a:pPr>
            <a:r>
              <a:rPr lang="en-US" b="1" smtClean="0">
                <a:solidFill>
                  <a:srgbClr val="FFFF00"/>
                </a:solidFill>
              </a:rPr>
              <a:t>01-4/2015</a:t>
            </a:r>
            <a:endParaRPr lang="en-SG" b="1">
              <a:solidFill>
                <a:srgbClr val="FFFF00"/>
              </a:solidFill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500313" y="897611"/>
            <a:ext cx="4143375" cy="1235989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smtClean="0">
                <a:solidFill>
                  <a:srgbClr val="FF0000"/>
                </a:solidFill>
              </a:rPr>
              <a:t>TVHN -TS(2)</a:t>
            </a:r>
          </a:p>
          <a:p>
            <a:pPr algn="ctr">
              <a:defRPr/>
            </a:pPr>
            <a:endParaRPr lang="en-SG" b="1">
              <a:solidFill>
                <a:srgbClr val="FF0000"/>
              </a:solidFill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5786438" y="897611"/>
            <a:ext cx="3106737" cy="1265018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smtClean="0">
                <a:solidFill>
                  <a:srgbClr val="FFFF00"/>
                </a:solidFill>
              </a:rPr>
              <a:t>ĐKXT-BS </a:t>
            </a:r>
            <a:r>
              <a:rPr lang="en-US" b="1">
                <a:solidFill>
                  <a:srgbClr val="FFFF00"/>
                </a:solidFill>
              </a:rPr>
              <a:t>(3)</a:t>
            </a:r>
            <a:endParaRPr lang="en-SG" b="1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83429" y="4688114"/>
            <a:ext cx="2220685" cy="830997"/>
          </a:xfrm>
          <a:prstGeom prst="rect">
            <a:avLst/>
          </a:prstGeom>
          <a:solidFill>
            <a:srgbClr val="FF9966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b="1" smtClean="0"/>
              <a:t>01-20/8: XT đợt 1</a:t>
            </a:r>
            <a:endParaRPr lang="en-SG" sz="2400" b="1"/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6A5C7800-7357-4F36-BD3E-6272E16FD79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6A5C7800-7357-4F36-BD3E-6272E16FD79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755F4929-D80E-4762-9435-ABF2CABBE8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graphicEl>
                                              <a:dgm id="{755F4929-D80E-4762-9435-ABF2CABBE8C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82C1AD5-121C-4FBA-8C4C-852C351E03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A82C1AD5-121C-4FBA-8C4C-852C351E03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0C8D6296-8BB8-48E6-8C9A-08FAB97194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graphicEl>
                                              <a:dgm id="{0C8D6296-8BB8-48E6-8C9A-08FAB97194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6ECBDE2-CC9D-444F-A2DB-01D75C62E8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>
                                            <p:graphicEl>
                                              <a:dgm id="{A6ECBDE2-CC9D-444F-A2DB-01D75C62E8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210AEF48-3B19-46FE-931C-CBA86C7C48F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>
                                            <p:graphicEl>
                                              <a:dgm id="{210AEF48-3B19-46FE-931C-CBA86C7C48F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A8EE89B0-56FD-44C8-B166-A40C92D4BD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2">
                                            <p:graphicEl>
                                              <a:dgm id="{A8EE89B0-56FD-44C8-B166-A40C92D4BDE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B92F6E9-346E-4968-8809-F83BEF5A26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2">
                                            <p:graphicEl>
                                              <a:dgm id="{EB92F6E9-346E-4968-8809-F83BEF5A26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851E6ED-C818-4459-B251-FA131A1EC4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2">
                                            <p:graphicEl>
                                              <a:dgm id="{B851E6ED-C818-4459-B251-FA131A1EC4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Thói quen “Tự hướng nghiệp”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graphicFrame>
        <p:nvGraphicFramePr>
          <p:cNvPr id="5" name="Chart 4"/>
          <p:cNvGraphicFramePr>
            <a:graphicFrameLocks/>
          </p:cNvGraphicFramePr>
          <p:nvPr/>
        </p:nvGraphicFramePr>
        <p:xfrm>
          <a:off x="348343" y="1722511"/>
          <a:ext cx="8621486" cy="495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85371"/>
          </a:xfrm>
        </p:spPr>
        <p:txBody>
          <a:bodyPr>
            <a:normAutofit/>
          </a:bodyPr>
          <a:lstStyle/>
          <a:p>
            <a:r>
              <a:rPr lang="en-US" sz="4400" smtClean="0">
                <a:solidFill>
                  <a:srgbClr val="FF0000"/>
                </a:solidFill>
              </a:rPr>
              <a:t>Lưu ý 3: Tùy hoàn cảnh cụ thể</a:t>
            </a:r>
            <a:endParaRPr lang="en-SG" sz="440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420914" y="1208315"/>
          <a:ext cx="8200572" cy="15639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406401" y="3211289"/>
          <a:ext cx="8200572" cy="131716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420915" y="5040085"/>
          <a:ext cx="8200572" cy="14768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411617" y="945017"/>
            <a:ext cx="755650" cy="473075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144" tIns="9144" rIns="9144" bIns="9144" anchor="ctr" anchorCtr="1"/>
          <a:lstStyle/>
          <a:p>
            <a:pPr algn="ctr"/>
            <a:r>
              <a:rPr lang="en-US" sz="2800" b="1">
                <a:solidFill>
                  <a:srgbClr val="000099"/>
                </a:solidFill>
              </a:rPr>
              <a:t>1</a:t>
            </a:r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228827" y="2793094"/>
            <a:ext cx="755650" cy="473075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144" tIns="9144" rIns="9144" bIns="9144" anchor="ctr" anchorCtr="1"/>
          <a:lstStyle/>
          <a:p>
            <a:pPr algn="ctr"/>
            <a:r>
              <a:rPr lang="en-US" sz="2800" b="1">
                <a:solidFill>
                  <a:srgbClr val="000099"/>
                </a:solidFill>
              </a:rPr>
              <a:t>2</a:t>
            </a: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0" y="4686525"/>
            <a:ext cx="757238" cy="473075"/>
          </a:xfrm>
          <a:prstGeom prst="ellipse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lIns="9144" tIns="9144" rIns="9144" bIns="9144" anchor="ctr" anchorCtr="1"/>
          <a:lstStyle/>
          <a:p>
            <a:pPr algn="ctr"/>
            <a:r>
              <a:rPr lang="en-US" sz="2800" b="1">
                <a:solidFill>
                  <a:srgbClr val="000099"/>
                </a:solidFill>
              </a:rPr>
              <a:t>3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5EDA9D60-22E3-440D-8E78-4CF36265F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5EDA9D60-22E3-440D-8E78-4CF36265F0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1078D44D-3FEE-42EE-BD9B-AF6E73AAE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1078D44D-3FEE-42EE-BD9B-AF6E73AAE9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279DE3E-E344-4C6C-8F39-DB4E25761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3279DE3E-E344-4C6C-8F39-DB4E25761C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B0B28E-3C9F-49DD-8FAB-17288E110D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3FB0B28E-3C9F-49DD-8FAB-17288E110D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514A17-5D29-46BF-AFB5-6432F0498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A9514A17-5D29-46BF-AFB5-6432F0498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BE897DA-ECBD-441C-848E-54E3CA923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3BE897DA-ECBD-441C-848E-54E3CA923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3026D87-5DFB-4776-B364-218E61CB79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500"/>
                                        <p:tgtEl>
                                          <p:spTgt spid="5">
                                            <p:graphicEl>
                                              <a:dgm id="{93026D87-5DFB-4776-B364-218E61CB79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14BB18-0A6F-4DCC-88CE-07045BEA8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6114BB18-0A6F-4DCC-88CE-07045BEA88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01E779-78E8-44C3-8D36-4EE8BD7F2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0" dur="500"/>
                                        <p:tgtEl>
                                          <p:spTgt spid="5">
                                            <p:graphicEl>
                                              <a:dgm id="{C101E779-78E8-44C3-8D36-4EE8BD7F2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EDA9D60-22E3-440D-8E78-4CF36265F05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7">
                                            <p:graphicEl>
                                              <a:dgm id="{5EDA9D60-22E3-440D-8E78-4CF36265F05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078D44D-3FEE-42EE-BD9B-AF6E73AAE95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7">
                                            <p:graphicEl>
                                              <a:dgm id="{1078D44D-3FEE-42EE-BD9B-AF6E73AAE95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279DE3E-E344-4C6C-8F39-DB4E25761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7">
                                            <p:graphicEl>
                                              <a:dgm id="{3279DE3E-E344-4C6C-8F39-DB4E25761C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FB0B28E-3C9F-49DD-8FAB-17288E110D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7">
                                            <p:graphicEl>
                                              <a:dgm id="{3FB0B28E-3C9F-49DD-8FAB-17288E110D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9514A17-5D29-46BF-AFB5-6432F0498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7">
                                            <p:graphicEl>
                                              <a:dgm id="{A9514A17-5D29-46BF-AFB5-6432F0498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3BE897DA-ECBD-441C-848E-54E3CA923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7">
                                            <p:graphicEl>
                                              <a:dgm id="{3BE897DA-ECBD-441C-848E-54E3CA923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026D87-5DFB-4776-B364-218E61CB79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9" dur="500"/>
                                        <p:tgtEl>
                                          <p:spTgt spid="7">
                                            <p:graphicEl>
                                              <a:dgm id="{93026D87-5DFB-4776-B364-218E61CB79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14BB18-0A6F-4DCC-88CE-07045BEA8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4" dur="500"/>
                                        <p:tgtEl>
                                          <p:spTgt spid="7">
                                            <p:graphicEl>
                                              <a:dgm id="{6114BB18-0A6F-4DCC-88CE-07045BEA88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101E779-78E8-44C3-8D36-4EE8BD7F2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7">
                                            <p:graphicEl>
                                              <a:dgm id="{C101E779-78E8-44C3-8D36-4EE8BD7F2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279DE3E-E344-4C6C-8F39-DB4E25761C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8">
                                            <p:graphicEl>
                                              <a:dgm id="{3279DE3E-E344-4C6C-8F39-DB4E25761C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FB0B28E-3C9F-49DD-8FAB-17288E110D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8">
                                            <p:graphicEl>
                                              <a:dgm id="{3FB0B28E-3C9F-49DD-8FAB-17288E110D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A9514A17-5D29-46BF-AFB5-6432F0498F1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8">
                                            <p:graphicEl>
                                              <a:dgm id="{A9514A17-5D29-46BF-AFB5-6432F0498F1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3BE897DA-ECBD-441C-848E-54E3CA9232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8">
                                            <p:graphicEl>
                                              <a:dgm id="{3BE897DA-ECBD-441C-848E-54E3CA9232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93026D87-5DFB-4776-B364-218E61CB79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8">
                                            <p:graphicEl>
                                              <a:dgm id="{93026D87-5DFB-4776-B364-218E61CB79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6114BB18-0A6F-4DCC-88CE-07045BEA887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3" dur="500"/>
                                        <p:tgtEl>
                                          <p:spTgt spid="8">
                                            <p:graphicEl>
                                              <a:dgm id="{6114BB18-0A6F-4DCC-88CE-07045BEA887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C101E779-78E8-44C3-8D36-4EE8BD7F29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8">
                                            <p:graphicEl>
                                              <a:dgm id="{C101E779-78E8-44C3-8D36-4EE8BD7F29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Graphic spid="7" grpId="0">
        <p:bldSub>
          <a:bldDgm bld="one"/>
        </p:bldSub>
      </p:bldGraphic>
      <p:bldGraphic spid="8" grpId="0">
        <p:bldSub>
          <a:bldDgm bld="one"/>
        </p:bldSub>
      </p:bldGraphic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372" y="377372"/>
            <a:ext cx="2091248" cy="1560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n 7"/>
          <p:cNvSpPr/>
          <p:nvPr/>
        </p:nvSpPr>
        <p:spPr>
          <a:xfrm>
            <a:off x="6923302" y="0"/>
            <a:ext cx="1770739" cy="1226453"/>
          </a:xfrm>
          <a:prstGeom prst="can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Tuyển sinh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11" name="Cube 10"/>
          <p:cNvSpPr/>
          <p:nvPr/>
        </p:nvSpPr>
        <p:spPr>
          <a:xfrm>
            <a:off x="145151" y="2989921"/>
            <a:ext cx="1728000" cy="1368000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Việc làm</a:t>
            </a:r>
            <a:endParaRPr lang="en-SG" sz="2400" b="1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Can 12"/>
          <p:cNvSpPr/>
          <p:nvPr/>
        </p:nvSpPr>
        <p:spPr>
          <a:xfrm>
            <a:off x="4259923" y="2053778"/>
            <a:ext cx="1451424" cy="986969"/>
          </a:xfrm>
          <a:prstGeom prst="ca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/>
              <a:t>Trường</a:t>
            </a:r>
            <a:endParaRPr lang="en-SG" sz="2400" b="1"/>
          </a:p>
        </p:txBody>
      </p:sp>
      <p:sp>
        <p:nvSpPr>
          <p:cNvPr id="14" name="Can 13"/>
          <p:cNvSpPr/>
          <p:nvPr/>
        </p:nvSpPr>
        <p:spPr>
          <a:xfrm>
            <a:off x="5595241" y="1734465"/>
            <a:ext cx="1509478" cy="972456"/>
          </a:xfrm>
          <a:prstGeom prst="can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Ngành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7" name="Can 6"/>
          <p:cNvSpPr/>
          <p:nvPr/>
        </p:nvSpPr>
        <p:spPr>
          <a:xfrm>
            <a:off x="5646045" y="406411"/>
            <a:ext cx="1451424" cy="986969"/>
          </a:xfrm>
          <a:prstGeom prst="ca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/>
              <a:t>Trường</a:t>
            </a:r>
            <a:endParaRPr lang="en-SG" sz="2400" b="1"/>
          </a:p>
        </p:txBody>
      </p:sp>
      <p:sp>
        <p:nvSpPr>
          <p:cNvPr id="16" name="Can 15"/>
          <p:cNvSpPr/>
          <p:nvPr/>
        </p:nvSpPr>
        <p:spPr>
          <a:xfrm>
            <a:off x="6966838" y="1378864"/>
            <a:ext cx="1770739" cy="1226453"/>
          </a:xfrm>
          <a:prstGeom prst="can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Tuyển sinh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6" name="Can 5"/>
          <p:cNvSpPr/>
          <p:nvPr/>
        </p:nvSpPr>
        <p:spPr>
          <a:xfrm>
            <a:off x="4281705" y="667669"/>
            <a:ext cx="1509478" cy="972456"/>
          </a:xfrm>
          <a:prstGeom prst="can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Ngành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10" name="Cube 9"/>
          <p:cNvSpPr/>
          <p:nvPr/>
        </p:nvSpPr>
        <p:spPr>
          <a:xfrm>
            <a:off x="1538523" y="3410833"/>
            <a:ext cx="1727193" cy="1368000"/>
          </a:xfrm>
          <a:prstGeom prst="cub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Nghề nghiệp</a:t>
            </a:r>
            <a:endParaRPr lang="en-SG" sz="2400" b="1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Cube 11"/>
          <p:cNvSpPr/>
          <p:nvPr/>
        </p:nvSpPr>
        <p:spPr>
          <a:xfrm>
            <a:off x="2917377" y="3991408"/>
            <a:ext cx="1728000" cy="1368000"/>
          </a:xfrm>
          <a:prstGeom prst="cub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Tuyển dụng</a:t>
            </a:r>
            <a:endParaRPr lang="en-SG" sz="2400" b="1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7" name="Can 16"/>
          <p:cNvSpPr/>
          <p:nvPr/>
        </p:nvSpPr>
        <p:spPr>
          <a:xfrm>
            <a:off x="4332499" y="4521187"/>
            <a:ext cx="1509478" cy="1124855"/>
          </a:xfrm>
          <a:prstGeom prst="can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Ngành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20" name="Can 19"/>
          <p:cNvSpPr/>
          <p:nvPr/>
        </p:nvSpPr>
        <p:spPr>
          <a:xfrm>
            <a:off x="5769410" y="4767930"/>
            <a:ext cx="1451424" cy="1081313"/>
          </a:xfrm>
          <a:prstGeom prst="ca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/>
              <a:t>Trường</a:t>
            </a:r>
            <a:endParaRPr lang="en-SG" sz="2400" b="1"/>
          </a:p>
        </p:txBody>
      </p:sp>
      <p:sp>
        <p:nvSpPr>
          <p:cNvPr id="21" name="Can 20"/>
          <p:cNvSpPr/>
          <p:nvPr/>
        </p:nvSpPr>
        <p:spPr>
          <a:xfrm>
            <a:off x="7097467" y="5094501"/>
            <a:ext cx="1770739" cy="1226453"/>
          </a:xfrm>
          <a:prstGeom prst="can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Tuyển sinh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3309258" y="928914"/>
            <a:ext cx="754742" cy="53702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</a:rPr>
              <a:t>1</a:t>
            </a:r>
            <a:endParaRPr lang="en-SG" sz="2400" b="1">
              <a:solidFill>
                <a:srgbClr val="FF0000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3062515" y="2133600"/>
            <a:ext cx="754742" cy="53702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</a:rPr>
              <a:t>2</a:t>
            </a:r>
            <a:endParaRPr lang="en-SG" sz="2400" b="1">
              <a:solidFill>
                <a:srgbClr val="FF0000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595087" y="2844800"/>
            <a:ext cx="754742" cy="537029"/>
          </a:xfrm>
          <a:prstGeom prst="ellipse">
            <a:avLst/>
          </a:prstGeom>
          <a:solidFill>
            <a:schemeClr val="bg2">
              <a:lumMod val="75000"/>
            </a:schemeClr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0000"/>
                </a:solidFill>
              </a:rPr>
              <a:t>3</a:t>
            </a:r>
            <a:endParaRPr lang="en-SG" sz="2400" b="1">
              <a:solidFill>
                <a:srgbClr val="FF0000"/>
              </a:solidFill>
            </a:endParaRPr>
          </a:p>
        </p:txBody>
      </p:sp>
      <p:pic>
        <p:nvPicPr>
          <p:cNvPr id="25" name="Picture 86" descr="zd_qu_dancin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4" y="5660569"/>
            <a:ext cx="721179" cy="937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7" name="Straight Arrow Connector 26"/>
          <p:cNvCxnSpPr/>
          <p:nvPr/>
        </p:nvCxnSpPr>
        <p:spPr>
          <a:xfrm>
            <a:off x="624114" y="4833255"/>
            <a:ext cx="3294743" cy="1045030"/>
          </a:xfrm>
          <a:prstGeom prst="straightConnector1">
            <a:avLst/>
          </a:prstGeom>
          <a:ln w="50800" cmpd="sng">
            <a:solidFill>
              <a:srgbClr val="0000CC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5080000" y="4078514"/>
            <a:ext cx="3323771" cy="827314"/>
          </a:xfrm>
          <a:prstGeom prst="straightConnector1">
            <a:avLst/>
          </a:prstGeom>
          <a:ln w="50800" cmpd="sng">
            <a:solidFill>
              <a:srgbClr val="0000CC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3" grpId="0" animBg="1"/>
      <p:bldP spid="14" grpId="0" animBg="1"/>
      <p:bldP spid="7" grpId="0" animBg="1"/>
      <p:bldP spid="16" grpId="0" animBg="1"/>
      <p:bldP spid="6" grpId="0" animBg="1"/>
      <p:bldP spid="10" grpId="0" animBg="1"/>
      <p:bldP spid="12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0000"/>
                </a:solidFill>
              </a:rPr>
              <a:t>Lưu ý 4: </a:t>
            </a:r>
            <a:r>
              <a:rPr lang="en-US" smtClean="0"/>
              <a:t>Thực tế</a:t>
            </a:r>
            <a:endParaRPr lang="en-S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286" y="1600200"/>
            <a:ext cx="8396514" cy="4525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200" smtClean="0">
                <a:solidFill>
                  <a:srgbClr val="0000CC"/>
                </a:solidFill>
              </a:rPr>
              <a:t>Thế giới nghề nghiệp đa dạng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200" smtClean="0">
                <a:solidFill>
                  <a:srgbClr val="0000CC"/>
                </a:solidFill>
              </a:rPr>
              <a:t>Nhiều cơ hội lựa chọn ngành – trường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200" b="1" smtClean="0">
                <a:solidFill>
                  <a:srgbClr val="0000CC"/>
                </a:solidFill>
              </a:rPr>
              <a:t>Đổi mới tuyển sinh từ chỉ dựa kết quả 01 kỳ thi sang </a:t>
            </a:r>
            <a:r>
              <a:rPr lang="en-US" sz="3200" b="1" smtClean="0">
                <a:solidFill>
                  <a:srgbClr val="FF0000"/>
                </a:solidFill>
              </a:rPr>
              <a:t>kết hợp quá trình THPT – kỹ năng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200" smtClean="0">
                <a:solidFill>
                  <a:srgbClr val="0000CC"/>
                </a:solidFill>
              </a:rPr>
              <a:t>Tự chủ tuyển sinh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3200" smtClean="0">
                <a:solidFill>
                  <a:srgbClr val="0000CC"/>
                </a:solidFill>
              </a:rPr>
              <a:t>Hội nhập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en-SG" sz="3200">
              <a:solidFill>
                <a:srgbClr val="0000CC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8839200" cy="776514"/>
          </a:xfrm>
        </p:spPr>
        <p:txBody>
          <a:bodyPr>
            <a:normAutofit fontScale="90000"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Lưu ý 5: Sổ tay hướng nghiệp</a:t>
            </a:r>
            <a:endParaRPr lang="en-US" b="1">
              <a:solidFill>
                <a:srgbClr val="FF0000"/>
              </a:solidFill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90285" y="1106724"/>
          <a:ext cx="8534401" cy="54239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9555"/>
                <a:gridCol w="1010164"/>
                <a:gridCol w="1084441"/>
                <a:gridCol w="1039875"/>
                <a:gridCol w="950742"/>
                <a:gridCol w="950742"/>
                <a:gridCol w="891322"/>
                <a:gridCol w="1277560"/>
              </a:tblGrid>
              <a:tr h="370840">
                <a:tc>
                  <a:txBody>
                    <a:bodyPr/>
                    <a:lstStyle/>
                    <a:p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10-HK1</a:t>
                      </a:r>
                      <a:endParaRPr lang="en-US" sz="2600" smtClean="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10-HK2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11-HK1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11-HK2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12-HK1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Lớp</a:t>
                      </a:r>
                      <a:r>
                        <a:rPr lang="en-US" sz="26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 12-HK2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Ghi chú</a:t>
                      </a:r>
                      <a:endParaRPr lang="en-US" sz="26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00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STNN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X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2 NST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Nghề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Phù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hợp với </a:t>
                      </a: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2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NST nổi trội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Ngành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6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Ngành </a:t>
                      </a:r>
                      <a:r>
                        <a:rPr lang="en-US" sz="140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học </a:t>
                      </a:r>
                      <a:r>
                        <a:rPr lang="en-US" sz="140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tương</a:t>
                      </a:r>
                      <a:r>
                        <a:rPr lang="en-US" sz="1400" baseline="0" smtClean="0">
                          <a:solidFill>
                            <a:srgbClr val="000000"/>
                          </a:solidFill>
                          <a:latin typeface="Arial"/>
                          <a:ea typeface="Calibri"/>
                          <a:cs typeface="Times New Roman"/>
                        </a:rPr>
                        <a:t> ứng</a:t>
                      </a:r>
                      <a:endParaRPr lang="en-US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195" marR="36195" marT="36195" marB="3619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10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260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en-US" sz="260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smtClean="0">
                          <a:latin typeface="Arial" pitchFamily="34" charset="0"/>
                          <a:cs typeface="Arial" pitchFamily="34" charset="0"/>
                        </a:rPr>
                        <a:t>Trường</a:t>
                      </a:r>
                      <a:r>
                        <a:rPr lang="en-US" sz="1400" baseline="0" smtClean="0">
                          <a:latin typeface="Arial" pitchFamily="34" charset="0"/>
                          <a:cs typeface="Arial" pitchFamily="34" charset="0"/>
                        </a:rPr>
                        <a:t> tương ứng</a:t>
                      </a:r>
                      <a:endParaRPr lang="en-US" sz="140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kern="12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Kết quả học tập</a:t>
                      </a:r>
                      <a:endParaRPr lang="en-US" sz="20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B: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..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A: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D1:</a:t>
                      </a:r>
                    </a:p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..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…</a:t>
                      </a:r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4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aseline="0" smtClean="0">
                          <a:solidFill>
                            <a:schemeClr val="bg1">
                              <a:lumMod val="20000"/>
                              <a:lumOff val="80000"/>
                            </a:schemeClr>
                          </a:solidFill>
                          <a:latin typeface="Arial" pitchFamily="34" charset="0"/>
                          <a:cs typeface="Arial" pitchFamily="34" charset="0"/>
                        </a:rPr>
                        <a:t>Điều chỉnh việc học/ khối thi/ trường</a:t>
                      </a:r>
                      <a:endParaRPr lang="en-US" sz="2000">
                        <a:solidFill>
                          <a:schemeClr val="bg1">
                            <a:lumMod val="20000"/>
                            <a:lumOff val="80000"/>
                          </a:schemeClr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/>
            <a:r>
              <a:rPr lang="en-US" b="1" smtClean="0">
                <a:solidFill>
                  <a:srgbClr val="FF0000"/>
                </a:solidFill>
              </a:rPr>
              <a:t>Kỹ năng cơ bản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364343"/>
            <a:ext cx="8839200" cy="529771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b="1" i="1" smtClean="0">
                <a:solidFill>
                  <a:srgbClr val="0000CC"/>
                </a:solidFill>
              </a:rPr>
              <a:t>Lắng nghe – tôn trọng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i="1" smtClean="0">
                <a:solidFill>
                  <a:srgbClr val="0000CC"/>
                </a:solidFill>
              </a:rPr>
              <a:t>Tra cứu thông tin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mtClean="0"/>
              <a:t>Lĩnh vực đào tạo </a:t>
            </a:r>
            <a:r>
              <a:rPr lang="en-US" smtClean="0">
                <a:sym typeface="Wingdings" pitchFamily="2" charset="2"/>
              </a:rPr>
              <a:t> nơi đào tạo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mtClean="0">
                <a:sym typeface="Wingdings" pitchFamily="2" charset="2"/>
              </a:rPr>
              <a:t>Bảng đồ điểm chuẩn  định hướng phân luồng học sinh theo ngành học phù hợp với sở thích và sức học.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mtClean="0">
                <a:sym typeface="Wingdings" pitchFamily="2" charset="2"/>
              </a:rPr>
              <a:t>Khối thi, môn thi  kiểm tra, đánh giá kết quả học tập giúp học sinh lựa chọn khối thi phù hợp.</a:t>
            </a:r>
          </a:p>
          <a:p>
            <a:pPr marL="914400" lvl="1" indent="-514350" algn="r">
              <a:buFont typeface="+mj-lt"/>
              <a:buAutoNum type="alphaLcParenR"/>
            </a:pPr>
            <a:r>
              <a:rPr lang="en-US" smtClean="0"/>
              <a:t>Xác định sở thích nghề nghiệp, kiểm tra sức học </a:t>
            </a:r>
            <a:r>
              <a:rPr lang="en-US" b="1" smtClean="0">
                <a:solidFill>
                  <a:srgbClr val="FF0000"/>
                </a:solidFill>
              </a:rPr>
              <a:t>định kỳ </a:t>
            </a:r>
            <a:r>
              <a:rPr lang="en-US" smtClean="0">
                <a:sym typeface="Wingdings" pitchFamily="2" charset="2"/>
              </a:rPr>
              <a:t> giúp học sinh tự nhận diện </a:t>
            </a:r>
            <a:r>
              <a:rPr lang="en-US" b="1" smtClean="0">
                <a:solidFill>
                  <a:srgbClr val="FF0000"/>
                </a:solidFill>
                <a:sym typeface="Wingdings" pitchFamily="2" charset="2"/>
              </a:rPr>
              <a:t>ĐIỂM MẠNH – ĐIỂM YẾU</a:t>
            </a:r>
            <a:r>
              <a:rPr lang="en-US" smtClean="0">
                <a:sym typeface="Wingdings" pitchFamily="2" charset="2"/>
              </a:rPr>
              <a:t> và </a:t>
            </a:r>
            <a:r>
              <a:rPr lang="en-US" b="1" smtClean="0">
                <a:solidFill>
                  <a:srgbClr val="0000CC"/>
                </a:solidFill>
                <a:sym typeface="Wingdings" pitchFamily="2" charset="2"/>
              </a:rPr>
              <a:t>có điều chỉnh thích hợp</a:t>
            </a:r>
            <a:r>
              <a:rPr lang="en-US" smtClean="0">
                <a:sym typeface="Wingdings" pitchFamily="2" charset="2"/>
              </a:rPr>
              <a:t>.</a:t>
            </a:r>
          </a:p>
          <a:p>
            <a:pPr marL="914400" lvl="1" indent="-514350" algn="r">
              <a:buFont typeface="+mj-lt"/>
              <a:buAutoNum type="alphaLcParenR"/>
            </a:pPr>
            <a:r>
              <a:rPr lang="en-US" smtClean="0">
                <a:sym typeface="Wingdings" pitchFamily="2" charset="2"/>
              </a:rPr>
              <a:t>Xu hướng chọn ngành / định hướng NNL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457200" y="399143"/>
            <a:ext cx="8686800" cy="838200"/>
          </a:xfrm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Nội dung</a:t>
            </a:r>
            <a:endParaRPr lang="vi-VN" b="1" smtClean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7A9FA-E090-4F51-B1D4-1BEBD43EE09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9395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538513"/>
            <a:ext cx="8686800" cy="4367443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600"/>
              </a:spcBef>
              <a:buClr>
                <a:srgbClr val="0000CC"/>
              </a:buClr>
              <a:buFont typeface="+mj-lt"/>
              <a:buAutoNum type="arabicPeriod"/>
            </a:pPr>
            <a:r>
              <a:rPr lang="en-US" sz="28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Khái niệm</a:t>
            </a:r>
          </a:p>
          <a:p>
            <a:pPr marL="514350" indent="-514350">
              <a:spcBef>
                <a:spcPts val="600"/>
              </a:spcBef>
              <a:buClr>
                <a:srgbClr val="0000CC"/>
              </a:buClr>
              <a:buFont typeface="+mj-lt"/>
              <a:buAutoNum type="arabicPeriod"/>
            </a:pPr>
            <a:r>
              <a:rPr lang="en-US" sz="2800" b="1" smtClean="0">
                <a:latin typeface="Arial" pitchFamily="34" charset="0"/>
                <a:cs typeface="Arial" pitchFamily="34" charset="0"/>
              </a:rPr>
              <a:t>Hệ thống hướng nghiệp ở Việt Nam</a:t>
            </a:r>
            <a:endParaRPr lang="en-US" sz="28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marL="514350" indent="-514350">
              <a:spcBef>
                <a:spcPts val="600"/>
              </a:spcBef>
              <a:buClr>
                <a:srgbClr val="0000CC"/>
              </a:buClr>
              <a:buFont typeface="+mj-lt"/>
              <a:buAutoNum type="arabicPeriod"/>
            </a:pPr>
            <a:r>
              <a:rPr lang="en-US" sz="28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Phương thức tuyển sinh mới: những vấn đề lưu ý trong công tác hướng nghiệp</a:t>
            </a:r>
          </a:p>
          <a:p>
            <a:pPr marL="514350" indent="-514350">
              <a:spcBef>
                <a:spcPts val="600"/>
              </a:spcBef>
              <a:buClr>
                <a:srgbClr val="0000CC"/>
              </a:buClr>
              <a:buFont typeface="+mj-lt"/>
              <a:buAutoNum type="arabicPeriod"/>
            </a:pPr>
            <a:r>
              <a:rPr lang="en-US" sz="2800" b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Kỹ năng cơ bản</a:t>
            </a:r>
          </a:p>
          <a:p>
            <a:pPr marL="514350" indent="-514350">
              <a:spcBef>
                <a:spcPts val="600"/>
              </a:spcBef>
              <a:buClr>
                <a:srgbClr val="0000CC"/>
              </a:buClr>
              <a:buFont typeface="+mj-lt"/>
              <a:buAutoNum type="arabicPeriod"/>
            </a:pPr>
            <a:endParaRPr lang="vi-VN" sz="2800" b="1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/>
            <a:r>
              <a:rPr lang="en-US" b="1" smtClean="0">
                <a:solidFill>
                  <a:srgbClr val="FF0000"/>
                </a:solidFill>
              </a:rPr>
              <a:t>Kỹ năng cơ bản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b="1" i="1" smtClean="0">
                <a:solidFill>
                  <a:srgbClr val="0000CC"/>
                </a:solidFill>
              </a:rPr>
              <a:t>Đặt câu hỏi mở </a:t>
            </a:r>
            <a:r>
              <a:rPr lang="en-US" b="1" i="1" smtClean="0">
                <a:solidFill>
                  <a:srgbClr val="0000CC"/>
                </a:solidFill>
                <a:sym typeface="Wingdings" pitchFamily="2" charset="2"/>
              </a:rPr>
              <a:t> HS quyết định </a:t>
            </a:r>
            <a:endParaRPr lang="en-US" b="1" i="1" smtClean="0">
              <a:solidFill>
                <a:srgbClr val="0000CC"/>
              </a:solidFill>
            </a:endParaRPr>
          </a:p>
          <a:p>
            <a:pPr marL="914400" lvl="1" indent="-514350">
              <a:buFont typeface="+mj-lt"/>
              <a:buAutoNum type="alphaLcParenR"/>
            </a:pPr>
            <a:r>
              <a:rPr lang="en-US" b="1" smtClean="0"/>
              <a:t>Tùy từng đối tượng;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smtClean="0"/>
              <a:t>Câu hỏi trực tiếp;</a:t>
            </a:r>
          </a:p>
          <a:p>
            <a:pPr marL="990600" lvl="1" indent="-533400" eaLnBrk="1" hangingPunct="1">
              <a:defRPr/>
            </a:pPr>
            <a:r>
              <a:rPr lang="en-US" smtClean="0">
                <a:solidFill>
                  <a:srgbClr val="003399"/>
                </a:solidFill>
              </a:rPr>
              <a:t>Dự định gì / Thích làm gì …sau khi tốt nghiệp THPT?</a:t>
            </a:r>
          </a:p>
          <a:p>
            <a:pPr marL="990600" lvl="1" indent="-533400" eaLnBrk="1" hangingPunct="1">
              <a:defRPr/>
            </a:pPr>
            <a:r>
              <a:rPr lang="en-US" smtClean="0">
                <a:solidFill>
                  <a:srgbClr val="003399"/>
                </a:solidFill>
              </a:rPr>
              <a:t>Lý tưởng nghề nghiệp là gì?</a:t>
            </a:r>
          </a:p>
          <a:p>
            <a:pPr marL="990600" lvl="1" indent="-533400" eaLnBrk="1" hangingPunct="1">
              <a:defRPr/>
            </a:pPr>
            <a:r>
              <a:rPr lang="en-US" smtClean="0">
                <a:solidFill>
                  <a:srgbClr val="003399"/>
                </a:solidFill>
              </a:rPr>
              <a:t>Bạn quan tâm đến nghề nào? Vì sao?</a:t>
            </a:r>
          </a:p>
          <a:p>
            <a:pPr marL="914400" lvl="1" indent="-514350">
              <a:buFont typeface="+mj-lt"/>
              <a:buAutoNum type="alphaLcParenR" startAt="3"/>
            </a:pPr>
            <a:r>
              <a:rPr lang="en-US" smtClean="0"/>
              <a:t>Câu hỏi thông qua các câu chuyện, hình ảnh …</a:t>
            </a:r>
          </a:p>
          <a:p>
            <a:pPr marL="514350" indent="-514350" algn="r">
              <a:buFont typeface="+mj-lt"/>
              <a:buAutoNum type="arabicPeriod" startAt="3"/>
            </a:pPr>
            <a:r>
              <a:rPr lang="en-US" b="1" i="1" smtClean="0">
                <a:solidFill>
                  <a:srgbClr val="0000CC"/>
                </a:solidFill>
              </a:rPr>
              <a:t>Thời gian</a:t>
            </a:r>
            <a:endParaRPr lang="en-US" smtClean="0"/>
          </a:p>
          <a:p>
            <a:pPr marL="914400" lvl="1" indent="-514350">
              <a:buNone/>
            </a:pPr>
            <a:r>
              <a:rPr lang="en-US" smtClean="0"/>
              <a:t>…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742950" indent="-742950"/>
            <a:r>
              <a:rPr lang="en-US" b="1" smtClean="0">
                <a:solidFill>
                  <a:srgbClr val="FF0000"/>
                </a:solidFill>
              </a:rPr>
              <a:t>Kỹ năng cơ bản</a:t>
            </a:r>
            <a:endParaRPr lang="en-US" b="1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5"/>
            </a:pPr>
            <a:r>
              <a:rPr lang="en-US" b="1" i="1" smtClean="0">
                <a:solidFill>
                  <a:srgbClr val="0000CC"/>
                </a:solidFill>
              </a:rPr>
              <a:t>Tâm lý – Môi trường – Năng lực</a:t>
            </a:r>
          </a:p>
          <a:p>
            <a:pPr marL="914400" lvl="1" indent="-514350">
              <a:buNone/>
            </a:pPr>
            <a:r>
              <a:rPr lang="en-US" smtClean="0"/>
              <a:t>Quyết định: 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b="1" smtClean="0">
                <a:solidFill>
                  <a:srgbClr val="FF0000"/>
                </a:solidFill>
              </a:rPr>
              <a:t>Bên trong:</a:t>
            </a:r>
            <a:r>
              <a:rPr lang="en-US" smtClean="0"/>
              <a:t> Tính cách + Kỹ năng + Giá trị</a:t>
            </a:r>
          </a:p>
          <a:p>
            <a:pPr marL="914400" lvl="1" indent="-514350">
              <a:buFont typeface="+mj-lt"/>
              <a:buAutoNum type="alphaLcParenR"/>
            </a:pPr>
            <a:r>
              <a:rPr lang="en-US" b="1" smtClean="0">
                <a:solidFill>
                  <a:srgbClr val="7030A0"/>
                </a:solidFill>
              </a:rPr>
              <a:t>Bên ngoài:</a:t>
            </a:r>
            <a:r>
              <a:rPr lang="en-US" smtClean="0"/>
              <a:t> Học tập + Đào tạo + Tài chính</a:t>
            </a:r>
          </a:p>
          <a:p>
            <a:pPr marL="914400" lvl="1" indent="-514350">
              <a:buNone/>
            </a:pPr>
            <a:r>
              <a:rPr lang="en-US" smtClean="0"/>
              <a:t>Kiểm chứng, bổ sung, thay đổi liên tục</a:t>
            </a:r>
          </a:p>
          <a:p>
            <a:pPr marL="914400" lvl="1" indent="-514350">
              <a:buNone/>
            </a:pPr>
            <a:endParaRPr lang="en-US" smtClean="0"/>
          </a:p>
          <a:p>
            <a:pPr marL="914400" lvl="1" indent="-514350">
              <a:buNone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EE7A9FA-E090-4F51-B1D4-1BEBD43EE09B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b="1" smtClean="0">
                <a:solidFill>
                  <a:srgbClr val="FF0000"/>
                </a:solidFill>
              </a:rPr>
              <a:t>Học để làm gì?</a:t>
            </a:r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>
          <a:xfrm>
            <a:off x="552450" y="3314460"/>
            <a:ext cx="8229600" cy="3089275"/>
          </a:xfrm>
        </p:spPr>
        <p:txBody>
          <a:bodyPr>
            <a:normAutofit/>
          </a:bodyPr>
          <a:lstStyle/>
          <a:p>
            <a:pPr algn="r" eaLnBrk="1" hangingPunct="1">
              <a:defRPr/>
            </a:pPr>
            <a:r>
              <a:rPr lang="en-US" smtClean="0"/>
              <a:t>“Học vì ngày mai </a:t>
            </a:r>
            <a:r>
              <a:rPr lang="en-US" b="1" smtClean="0">
                <a:solidFill>
                  <a:srgbClr val="000099"/>
                </a:solidFill>
              </a:rPr>
              <a:t>lập nghiệp</a:t>
            </a:r>
            <a:r>
              <a:rPr lang="en-US" smtClean="0"/>
              <a:t>” </a:t>
            </a:r>
          </a:p>
          <a:p>
            <a:pPr marL="457200" algn="r" eaLnBrk="1" hangingPunct="1">
              <a:lnSpc>
                <a:spcPct val="120000"/>
              </a:lnSpc>
              <a:spcBef>
                <a:spcPts val="1800"/>
              </a:spcBef>
              <a:defRPr/>
            </a:pPr>
            <a:r>
              <a:rPr lang="en-US" smtClean="0"/>
              <a:t>“Học để </a:t>
            </a:r>
            <a:r>
              <a:rPr lang="en-US" b="1" smtClean="0">
                <a:solidFill>
                  <a:srgbClr val="000099"/>
                </a:solidFill>
              </a:rPr>
              <a:t>BIẾT</a:t>
            </a:r>
            <a:r>
              <a:rPr lang="en-US" smtClean="0"/>
              <a:t>, học để </a:t>
            </a:r>
            <a:r>
              <a:rPr lang="en-US" b="1" smtClean="0">
                <a:solidFill>
                  <a:srgbClr val="000099"/>
                </a:solidFill>
              </a:rPr>
              <a:t>LÀM</a:t>
            </a:r>
            <a:r>
              <a:rPr lang="en-US" smtClean="0"/>
              <a:t>, học để </a:t>
            </a:r>
            <a:r>
              <a:rPr lang="en-US" b="1" smtClean="0">
                <a:solidFill>
                  <a:srgbClr val="000099"/>
                </a:solidFill>
              </a:rPr>
              <a:t>CHUNG SỐNG </a:t>
            </a:r>
            <a:r>
              <a:rPr lang="en-US" smtClean="0"/>
              <a:t>và học để </a:t>
            </a:r>
            <a:r>
              <a:rPr lang="en-US" b="1" smtClean="0">
                <a:solidFill>
                  <a:srgbClr val="000099"/>
                </a:solidFill>
              </a:rPr>
              <a:t>TỰ KHẲNG ĐỊNH MÌNH</a:t>
            </a:r>
            <a:r>
              <a:rPr lang="en-US" smtClean="0"/>
              <a:t>”</a:t>
            </a:r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BBDFA2-D78C-4973-8FF6-08FBCE30D561}" type="slidenum">
              <a:rPr lang="en-US" smtClean="0"/>
              <a:pPr/>
              <a:t>22</a:t>
            </a:fld>
            <a:endParaRPr lang="en-US" smtClean="0"/>
          </a:p>
        </p:txBody>
      </p:sp>
      <p:pic>
        <p:nvPicPr>
          <p:cNvPr id="4" name="Picture 2" descr="http://www.thewritingloft.com/thinking%20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743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b="1" smtClean="0">
                <a:solidFill>
                  <a:srgbClr val="FF0000"/>
                </a:solidFill>
              </a:rPr>
              <a:t>Thành công? Tài năng?</a:t>
            </a:r>
          </a:p>
        </p:txBody>
      </p:sp>
      <p:sp>
        <p:nvSpPr>
          <p:cNvPr id="327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BBDFA2-D78C-4973-8FF6-08FBCE30D561}" type="slidenum">
              <a:rPr lang="en-US" smtClean="0"/>
              <a:pPr/>
              <a:t>23</a:t>
            </a:fld>
            <a:endParaRPr lang="en-US" smtClean="0"/>
          </a:p>
        </p:txBody>
      </p:sp>
      <p:pic>
        <p:nvPicPr>
          <p:cNvPr id="4" name="Picture 2" descr="http://www.thewritingloft.com/thinking%20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391378"/>
            <a:ext cx="2191657" cy="2466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Diagram 5"/>
          <p:cNvGraphicFramePr/>
          <p:nvPr/>
        </p:nvGraphicFramePr>
        <p:xfrm>
          <a:off x="0" y="1074058"/>
          <a:ext cx="8969828" cy="24238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2278743" y="3294742"/>
          <a:ext cx="6531428" cy="3211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8930066-B765-47CC-978A-555D912384E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graphicEl>
                                              <a:dgm id="{B8930066-B765-47CC-978A-555D912384E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454E867-A86A-4D09-A8F3-1DA428AAB7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graphicEl>
                                              <a:dgm id="{E454E867-A86A-4D09-A8F3-1DA428AAB7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21EB1D3-FC80-4009-813A-3C6FA154C0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">
                                            <p:graphicEl>
                                              <a:dgm id="{521EB1D3-FC80-4009-813A-3C6FA154C0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65D9884-3393-4641-8A42-E0C53CCE4C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">
                                            <p:graphicEl>
                                              <a:dgm id="{965D9884-3393-4641-8A42-E0C53CCE4C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A88F5C0-62F5-4A05-A735-0DC8479F48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6">
                                            <p:graphicEl>
                                              <a:dgm id="{2A88F5C0-62F5-4A05-A735-0DC8479F48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E1D65E-E797-408F-8487-C853991E688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">
                                            <p:graphicEl>
                                              <a:dgm id="{5EE1D65E-E797-408F-8487-C853991E688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18DB2FBA-2E38-4C45-A46C-CFD521314D7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6">
                                            <p:graphicEl>
                                              <a:dgm id="{18DB2FBA-2E38-4C45-A46C-CFD521314D7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26F7B7C-D0D3-4043-9447-6A507D8F54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6">
                                            <p:graphicEl>
                                              <a:dgm id="{626F7B7C-D0D3-4043-9447-6A507D8F54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5192401-C608-4C62-BD98-1C5C50D322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">
                                            <p:graphicEl>
                                              <a:dgm id="{55192401-C608-4C62-BD98-1C5C50D322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84E07529-ED4B-4F28-9D95-4F142A86E0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graphicEl>
                                              <a:dgm id="{84E07529-ED4B-4F28-9D95-4F142A86E0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EF95EE72-E588-478C-80EC-A667C982E9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4" dur="500"/>
                                        <p:tgtEl>
                                          <p:spTgt spid="8">
                                            <p:graphicEl>
                                              <a:dgm id="{EF95EE72-E588-478C-80EC-A667C982E9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115DB939-1E41-4E64-BED7-7C5483883B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graphicEl>
                                              <a:dgm id="{115DB939-1E41-4E64-BED7-7C5483883B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BFB9704B-51E7-4B84-9B4C-596BAD6C86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2" dur="500"/>
                                        <p:tgtEl>
                                          <p:spTgt spid="8">
                                            <p:graphicEl>
                                              <a:dgm id="{BFB9704B-51E7-4B84-9B4C-596BAD6C86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graphicEl>
                                              <a:dgm id="{5065C922-2EA3-442D-8014-285E89B1251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65" dur="500"/>
                                        <p:tgtEl>
                                          <p:spTgt spid="8">
                                            <p:graphicEl>
                                              <a:dgm id="{5065C922-2EA3-442D-8014-285E89B1251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Graphic spid="8" grpId="0">
        <p:bldSub>
          <a:bldDgm bld="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2481943" cy="683305"/>
          </a:xfrm>
        </p:spPr>
        <p:txBody>
          <a:bodyPr>
            <a:normAutofit fontScale="90000"/>
          </a:bodyPr>
          <a:lstStyle/>
          <a:p>
            <a:r>
              <a:rPr lang="en-US" i="1" smtClean="0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Việt Nam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B95C4-328F-4371-AEE1-F84EDEDC41ED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377371" y="725714"/>
          <a:ext cx="8302172" cy="58492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544290"/>
            <a:ext cx="8686800" cy="161834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  <a:t>Xin chân thành cảm ơn </a:t>
            </a:r>
            <a:b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</a:br>
            <a: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  <a:t>sự lắng nghe của Quý vị</a:t>
            </a:r>
            <a:br>
              <a:rPr lang="en-US" sz="4800" b="1" smtClean="0">
                <a:solidFill>
                  <a:srgbClr val="0000FF"/>
                </a:solidFill>
                <a:latin typeface="Tahoma" pitchFamily="34" charset="0"/>
              </a:rPr>
            </a:br>
            <a:endParaRPr lang="en-US" sz="4800" b="1">
              <a:solidFill>
                <a:srgbClr val="0000FF"/>
              </a:solidFill>
              <a:latin typeface="Tahoma" pitchFamily="34" charset="0"/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304800" y="2148113"/>
            <a:ext cx="8686800" cy="2801257"/>
          </a:xfrm>
        </p:spPr>
        <p:txBody>
          <a:bodyPr/>
          <a:lstStyle/>
          <a:p>
            <a:r>
              <a:rPr lang="en-US" b="1" smtClean="0"/>
              <a:t>Liên hệ :</a:t>
            </a:r>
          </a:p>
          <a:p>
            <a:pPr algn="ctr">
              <a:spcBef>
                <a:spcPts val="0"/>
              </a:spcBef>
              <a:buNone/>
            </a:pPr>
            <a:r>
              <a:rPr lang="en-US" b="1" smtClean="0">
                <a:hlinkClick r:id="rId2"/>
              </a:rPr>
              <a:t>mai@vnuhcm.edu.vn</a:t>
            </a:r>
            <a:endParaRPr lang="en-US" b="1" smtClean="0"/>
          </a:p>
          <a:p>
            <a:pPr algn="ctr">
              <a:buNone/>
            </a:pPr>
            <a:r>
              <a:rPr lang="en-US" b="1" smtClean="0"/>
              <a:t>Fb: Appricot Lee – Career365</a:t>
            </a:r>
          </a:p>
          <a:p>
            <a:pPr algn="ctr">
              <a:buNone/>
            </a:pPr>
            <a:r>
              <a:rPr lang="en-US" b="1" smtClean="0">
                <a:solidFill>
                  <a:srgbClr val="FF0000"/>
                </a:solidFill>
              </a:rPr>
              <a:t>Ứng dụng trên App: Career365</a:t>
            </a:r>
          </a:p>
          <a:p>
            <a:pPr algn="just">
              <a:spcBef>
                <a:spcPts val="1200"/>
              </a:spcBef>
            </a:pPr>
            <a:r>
              <a:rPr lang="en-US" b="1" smtClean="0"/>
              <a:t>Tư vấn trực tuyến: </a:t>
            </a:r>
            <a:r>
              <a:rPr lang="en-US" b="1" smtClean="0">
                <a:hlinkClick r:id="rId3"/>
              </a:rPr>
              <a:t>http://tvtt.vnuhcm.edu.vn</a:t>
            </a:r>
            <a:r>
              <a:rPr lang="en-US" b="1" smtClean="0"/>
              <a:t> </a:t>
            </a:r>
            <a:endParaRPr lang="en-US" b="1"/>
          </a:p>
        </p:txBody>
      </p:sp>
      <p:sp>
        <p:nvSpPr>
          <p:cNvPr id="8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4EE584-1B78-46E1-9C04-7871EB412B12}" type="slidenum">
              <a:rPr lang="en-US" sz="1500" smtClean="0">
                <a:solidFill>
                  <a:schemeClr val="tx1"/>
                </a:solidFill>
              </a:rPr>
              <a:pPr>
                <a:defRPr/>
              </a:pPr>
              <a:t>25</a:t>
            </a:fld>
            <a:endParaRPr lang="en-US" sz="1500">
              <a:solidFill>
                <a:schemeClr val="tx1"/>
              </a:solidFill>
            </a:endParaRPr>
          </a:p>
        </p:txBody>
      </p:sp>
      <p:pic>
        <p:nvPicPr>
          <p:cNvPr id="134148" name="Picture 6" descr="star_jumping_hg_clr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41500" y="475772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49" name="Picture 7" descr="star_taking_a_bow_hg_clr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375" y="458469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4150" name="Picture 8" descr="star_touching_toes_hg_clr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51500" y="4584690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457200" y="399143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Tài liệu</a:t>
            </a:r>
            <a:endParaRPr lang="vi-VN" b="1" smtClean="0">
              <a:solidFill>
                <a:srgbClr val="FF0000"/>
              </a:solidFill>
            </a:endParaRP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304800" y="1335314"/>
            <a:ext cx="8686800" cy="5341251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200"/>
              </a:spcBef>
              <a:buClr>
                <a:srgbClr val="0000CC"/>
              </a:buClr>
              <a:buFont typeface="+mj-lt"/>
              <a:buAutoNum type="arabicPeriod"/>
            </a:pPr>
            <a:r>
              <a:rPr lang="en-US" sz="2600" b="1" smtClean="0">
                <a:latin typeface="Arial" pitchFamily="34" charset="0"/>
                <a:cs typeface="Arial" pitchFamily="34" charset="0"/>
              </a:rPr>
              <a:t>Sách:</a:t>
            </a:r>
          </a:p>
          <a:p>
            <a:pPr lvl="0"/>
            <a:r>
              <a:rPr lang="en-SG" sz="2400" smtClean="0"/>
              <a:t>Cẩm nang hướng nghiệp tuyển sinh ĐH và CĐ: </a:t>
            </a:r>
            <a:r>
              <a:rPr lang="en-SG" sz="2400" b="1" smtClean="0">
                <a:solidFill>
                  <a:srgbClr val="FF0000"/>
                </a:solidFill>
              </a:rPr>
              <a:t>Lĩnh vực Kinh tế-Quản lý-Giáo dục-Xã hội</a:t>
            </a:r>
            <a:r>
              <a:rPr lang="en-SG" sz="2400" smtClean="0"/>
              <a:t>. Tái bản năm 2015. TS Lê Thị Thanh Mai, TS Nguyễn Đức Nghĩa và tập thể.</a:t>
            </a:r>
          </a:p>
          <a:p>
            <a:pPr lvl="0"/>
            <a:r>
              <a:rPr lang="en-SG" sz="2400" smtClean="0"/>
              <a:t>Cẩm nang hướng nghiệp tuyển sinh ĐH và CĐ: </a:t>
            </a:r>
            <a:r>
              <a:rPr lang="en-SG" sz="2400" b="1" smtClean="0">
                <a:solidFill>
                  <a:srgbClr val="FF0000"/>
                </a:solidFill>
              </a:rPr>
              <a:t>Lĩnh vực Khoa học-Kỹ thuật-Sức khỏe</a:t>
            </a:r>
            <a:r>
              <a:rPr lang="en-SG" sz="2400" smtClean="0"/>
              <a:t>. Tái bản năm 2015. TS Lê Thị Thanh Mai, TS Nguyễn Đức Nghĩa và tập thể.</a:t>
            </a:r>
          </a:p>
          <a:p>
            <a:pPr lvl="0"/>
            <a:r>
              <a:rPr lang="en-US" sz="2400" b="1" smtClean="0">
                <a:solidFill>
                  <a:srgbClr val="FF0000"/>
                </a:solidFill>
              </a:rPr>
              <a:t>Công tác Hướng nghiệp: Lý luận và Thực tiễn</a:t>
            </a:r>
            <a:r>
              <a:rPr lang="en-US" sz="2400" smtClean="0"/>
              <a:t>. NXB trẻ. 2015. </a:t>
            </a:r>
            <a:r>
              <a:rPr lang="en-SG" sz="2400" smtClean="0"/>
              <a:t>TS Lê Thị Thanh Mai, TS Nguyễn Đức Nghĩa</a:t>
            </a:r>
          </a:p>
          <a:p>
            <a:pPr lvl="0"/>
            <a:r>
              <a:rPr lang="en-US" sz="2400" smtClean="0"/>
              <a:t>…</a:t>
            </a:r>
            <a:endParaRPr lang="en-US" sz="2600" smtClean="0">
              <a:solidFill>
                <a:srgbClr val="003399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7A9FA-E090-4F51-B1D4-1BEBD43EE09B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/>
          </p:cNvSpPr>
          <p:nvPr>
            <p:ph type="title"/>
          </p:nvPr>
        </p:nvSpPr>
        <p:spPr>
          <a:xfrm>
            <a:off x="457200" y="399143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en-US" b="1" smtClean="0">
                <a:solidFill>
                  <a:srgbClr val="FF0000"/>
                </a:solidFill>
              </a:rPr>
              <a:t>Tài liệu</a:t>
            </a:r>
            <a:endParaRPr lang="vi-VN" b="1" smtClean="0">
              <a:solidFill>
                <a:srgbClr val="FF0000"/>
              </a:solidFill>
            </a:endParaRP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304800" y="1335314"/>
            <a:ext cx="8686800" cy="5341251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20000"/>
              </a:lnSpc>
              <a:spcBef>
                <a:spcPts val="200"/>
              </a:spcBef>
              <a:buClr>
                <a:srgbClr val="0000CC"/>
              </a:buClr>
              <a:buFont typeface="+mj-lt"/>
              <a:buAutoNum type="arabicPeriod" startAt="2"/>
            </a:pPr>
            <a:r>
              <a:rPr lang="en-US" b="1" smtClean="0">
                <a:cs typeface="Arial" pitchFamily="34" charset="0"/>
              </a:rPr>
              <a:t>Báo:</a:t>
            </a:r>
          </a:p>
          <a:p>
            <a:pPr lvl="0">
              <a:lnSpc>
                <a:spcPct val="120000"/>
              </a:lnSpc>
            </a:pPr>
            <a:r>
              <a:rPr lang="en-US" smtClean="0"/>
              <a:t>…</a:t>
            </a:r>
            <a:r>
              <a:rPr lang="en-US" smtClean="0">
                <a:cs typeface="Arial" pitchFamily="34" charset="0"/>
              </a:rPr>
              <a:t>Nhu cầu nguồn nhân lực</a:t>
            </a:r>
          </a:p>
          <a:p>
            <a:pPr lvl="0">
              <a:lnSpc>
                <a:spcPct val="120000"/>
              </a:lnSpc>
            </a:pPr>
            <a:r>
              <a:rPr lang="en-US" smtClean="0">
                <a:solidFill>
                  <a:srgbClr val="003399"/>
                </a:solidFill>
                <a:cs typeface="Arial" pitchFamily="34" charset="0"/>
              </a:rPr>
              <a:t>Thông tin tham khảo: KQTS 2014. Nhu cầu NNL</a:t>
            </a:r>
          </a:p>
          <a:p>
            <a:pPr lvl="0">
              <a:lnSpc>
                <a:spcPct val="120000"/>
              </a:lnSpc>
            </a:pPr>
            <a:r>
              <a:rPr lang="en-US" smtClean="0">
                <a:solidFill>
                  <a:srgbClr val="003399"/>
                </a:solidFill>
                <a:cs typeface="Arial" pitchFamily="34" charset="0"/>
              </a:rPr>
              <a:t>XĐ sở thích, năng lực qua c</a:t>
            </a:r>
            <a:r>
              <a:rPr lang="en-US" smtClean="0">
                <a:cs typeface="Arial" pitchFamily="34" charset="0"/>
              </a:rPr>
              <a:t>ông cụ hướng nghiệp </a:t>
            </a:r>
            <a:r>
              <a:rPr lang="en-US" smtClean="0">
                <a:cs typeface="Arial" pitchFamily="34" charset="0"/>
                <a:sym typeface="Wingdings" pitchFamily="2" charset="2"/>
              </a:rPr>
              <a:t> </a:t>
            </a:r>
            <a:r>
              <a:rPr lang="en-US" smtClean="0">
                <a:cs typeface="Arial" pitchFamily="34" charset="0"/>
              </a:rPr>
              <a:t>trắc nghiệm online</a:t>
            </a:r>
          </a:p>
          <a:p>
            <a:pPr lvl="0">
              <a:lnSpc>
                <a:spcPct val="120000"/>
              </a:lnSpc>
            </a:pPr>
            <a:r>
              <a:rPr lang="en-US" smtClean="0">
                <a:solidFill>
                  <a:srgbClr val="003399"/>
                </a:solidFill>
                <a:cs typeface="Arial" pitchFamily="34" charset="0"/>
              </a:rPr>
              <a:t>5 bước tự hướng nghiệp</a:t>
            </a:r>
            <a:r>
              <a:rPr lang="en-US" smtClean="0">
                <a:solidFill>
                  <a:srgbClr val="003399"/>
                </a:solidFill>
                <a:cs typeface="Arial" pitchFamily="34" charset="0"/>
                <a:sym typeface="Wingdings" pitchFamily="2" charset="2"/>
              </a:rPr>
              <a:t> sử dụng KQ</a:t>
            </a:r>
          </a:p>
          <a:p>
            <a:pPr lvl="0">
              <a:lnSpc>
                <a:spcPct val="120000"/>
              </a:lnSpc>
            </a:pPr>
            <a:r>
              <a:rPr lang="en-US" smtClean="0">
                <a:cs typeface="Arial" pitchFamily="34" charset="0"/>
              </a:rPr>
              <a:t>Danh mục các lĩnh vực ĐT – CSĐT – khối thi</a:t>
            </a:r>
          </a:p>
          <a:p>
            <a:pPr lvl="0">
              <a:lnSpc>
                <a:spcPct val="120000"/>
              </a:lnSpc>
            </a:pPr>
            <a:r>
              <a:rPr lang="en-US" smtClean="0">
                <a:solidFill>
                  <a:srgbClr val="003399"/>
                </a:solidFill>
                <a:cs typeface="Arial" pitchFamily="34" charset="0"/>
              </a:rPr>
              <a:t>Bản đồ điểm chuẩn</a:t>
            </a:r>
          </a:p>
          <a:p>
            <a:pPr lvl="0">
              <a:lnSpc>
                <a:spcPct val="120000"/>
              </a:lnSpc>
            </a:pPr>
            <a:r>
              <a:rPr lang="en-US" smtClean="0">
                <a:solidFill>
                  <a:srgbClr val="003399"/>
                </a:solidFill>
                <a:cs typeface="Arial" pitchFamily="34" charset="0"/>
              </a:rPr>
              <a:t>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7A9FA-E090-4F51-B1D4-1BEBD43EE09B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500"/>
                                        <p:tgtEl>
                                          <p:spTgt spid="59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500"/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500"/>
                                        <p:tgtEl>
                                          <p:spTgt spid="593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593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500"/>
                                        <p:tgtEl>
                                          <p:spTgt spid="593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2" descr="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92068">
            <a:off x="2500080" y="3955140"/>
            <a:ext cx="819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8" descr="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36715">
            <a:off x="6665682" y="957948"/>
            <a:ext cx="8874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Title 1"/>
          <p:cNvSpPr>
            <a:spLocks noGrp="1"/>
          </p:cNvSpPr>
          <p:nvPr>
            <p:ph type="title"/>
          </p:nvPr>
        </p:nvSpPr>
        <p:spPr>
          <a:xfrm>
            <a:off x="304800" y="232229"/>
            <a:ext cx="8686800" cy="976087"/>
          </a:xfrm>
        </p:spPr>
        <p:txBody>
          <a:bodyPr>
            <a:normAutofit/>
          </a:bodyPr>
          <a:lstStyle/>
          <a:p>
            <a:pPr marL="742950" indent="-742950" algn="l" eaLnBrk="1" hangingPunct="1"/>
            <a:r>
              <a:rPr lang="en-US" sz="4000" b="1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Hướng nghiệp 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3B95C4-328F-4371-AEE1-F84EDEDC41ED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67587" name="Picture 86" descr="zd_qu_dancin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0856" y="475343"/>
            <a:ext cx="4286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3" descr="m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855" y="246738"/>
            <a:ext cx="1552575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9" descr="1buo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39062">
            <a:off x="1640100" y="5566230"/>
            <a:ext cx="8016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0" descr="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0556" y="4724400"/>
            <a:ext cx="819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1" descr="1buo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121582">
            <a:off x="2764956" y="4724400"/>
            <a:ext cx="8763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33" descr="1buo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54948">
            <a:off x="4046069" y="3886200"/>
            <a:ext cx="801687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4" descr="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28549">
            <a:off x="4350869" y="2971800"/>
            <a:ext cx="86995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5" descr="1buo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25932">
            <a:off x="5332625" y="3062514"/>
            <a:ext cx="876300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6" descr="1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828549">
            <a:off x="5514059" y="2115456"/>
            <a:ext cx="88741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7" descr="1buoc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94918">
            <a:off x="6636648" y="1890492"/>
            <a:ext cx="801688" cy="81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99" name="Picture 5" descr="Image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429250"/>
            <a:ext cx="13716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8000" y="3819979"/>
            <a:ext cx="1659624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85432" y="2735944"/>
            <a:ext cx="1831131" cy="1370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8351" y="1593622"/>
            <a:ext cx="1719363" cy="141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Mai Le\Downloads\11047926_10152849324508922_8619043593167733328_n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00423" y="420005"/>
            <a:ext cx="1432605" cy="1423307"/>
          </a:xfrm>
          <a:prstGeom prst="rect">
            <a:avLst/>
          </a:prstGeom>
          <a:noFill/>
        </p:spPr>
      </p:pic>
      <p:pic>
        <p:nvPicPr>
          <p:cNvPr id="29" name="Picture 7" descr="C:\Users\Mai Le\Pictures\ChayDua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61986" y="5092187"/>
            <a:ext cx="2544989" cy="176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" name="Can 31"/>
          <p:cNvSpPr/>
          <p:nvPr/>
        </p:nvSpPr>
        <p:spPr>
          <a:xfrm>
            <a:off x="2394865" y="6066971"/>
            <a:ext cx="1291771" cy="754739"/>
          </a:xfrm>
          <a:prstGeom prst="can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Ngành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33" name="Can 32"/>
          <p:cNvSpPr/>
          <p:nvPr/>
        </p:nvSpPr>
        <p:spPr>
          <a:xfrm>
            <a:off x="3425376" y="5413826"/>
            <a:ext cx="1291771" cy="870857"/>
          </a:xfrm>
          <a:prstGeom prst="ca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/>
              <a:t>Trường</a:t>
            </a:r>
            <a:endParaRPr lang="en-SG" sz="2400" b="1"/>
          </a:p>
        </p:txBody>
      </p:sp>
      <p:sp>
        <p:nvSpPr>
          <p:cNvPr id="34" name="Can 33"/>
          <p:cNvSpPr/>
          <p:nvPr/>
        </p:nvSpPr>
        <p:spPr>
          <a:xfrm>
            <a:off x="4542976" y="4731653"/>
            <a:ext cx="1103085" cy="1095829"/>
          </a:xfrm>
          <a:prstGeom prst="can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smtClean="0">
                <a:solidFill>
                  <a:srgbClr val="FFFF00"/>
                </a:solidFill>
              </a:rPr>
              <a:t>Tuyển sinh</a:t>
            </a:r>
            <a:endParaRPr lang="en-SG" sz="2400" b="1">
              <a:solidFill>
                <a:srgbClr val="FFFF00"/>
              </a:solidFill>
            </a:endParaRPr>
          </a:p>
        </p:txBody>
      </p:sp>
      <p:sp>
        <p:nvSpPr>
          <p:cNvPr id="35" name="Cube 34"/>
          <p:cNvSpPr/>
          <p:nvPr/>
        </p:nvSpPr>
        <p:spPr>
          <a:xfrm>
            <a:off x="5878292" y="3672114"/>
            <a:ext cx="1465943" cy="1088573"/>
          </a:xfrm>
          <a:prstGeom prst="cub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Nghề nghiệp</a:t>
            </a:r>
            <a:endParaRPr lang="en-SG" sz="1900" b="1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7" name="Cube 36"/>
          <p:cNvSpPr/>
          <p:nvPr/>
        </p:nvSpPr>
        <p:spPr>
          <a:xfrm>
            <a:off x="6865263" y="3048000"/>
            <a:ext cx="1349823" cy="1088573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Việc làm</a:t>
            </a:r>
            <a:endParaRPr lang="en-SG" sz="1900" b="1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8" name="Cube 37"/>
          <p:cNvSpPr/>
          <p:nvPr/>
        </p:nvSpPr>
        <p:spPr>
          <a:xfrm>
            <a:off x="7620006" y="2336800"/>
            <a:ext cx="1349823" cy="1088573"/>
          </a:xfrm>
          <a:prstGeom prst="cub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9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Tuyển dụng</a:t>
            </a:r>
            <a:endParaRPr lang="en-SG" sz="1900" b="1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0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04799"/>
            <a:ext cx="8229600" cy="1335315"/>
          </a:xfrm>
        </p:spPr>
        <p:txBody>
          <a:bodyPr>
            <a:normAutofit fontScale="90000"/>
          </a:bodyPr>
          <a:lstStyle/>
          <a:p>
            <a:pPr algn="l"/>
            <a:r>
              <a:rPr lang="en-US" smtClean="0">
                <a:solidFill>
                  <a:srgbClr val="0000CC"/>
                </a:solidFill>
              </a:rPr>
              <a:t>Hướng nghiệp:</a:t>
            </a:r>
            <a:r>
              <a:rPr lang="en-US" smtClean="0"/>
              <a:t> </a:t>
            </a:r>
            <a:br>
              <a:rPr lang="en-US" smtClean="0"/>
            </a:br>
            <a:r>
              <a:rPr lang="en-US" smtClean="0">
                <a:solidFill>
                  <a:srgbClr val="C00000"/>
                </a:solidFill>
              </a:rPr>
              <a:t>3 giai đoạn cơ bản</a:t>
            </a:r>
            <a:endParaRPr lang="en-SG">
              <a:solidFill>
                <a:srgbClr val="C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15E579-E553-4A52-924E-6D7F812748FC}" type="slidenum">
              <a:rPr lang="en-US" smtClean="0"/>
              <a:pPr/>
              <a:t>6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449943" y="743857"/>
          <a:ext cx="8447313" cy="4350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83775" y="5123547"/>
            <a:ext cx="1698172" cy="707886"/>
          </a:xfrm>
          <a:prstGeom prst="rect">
            <a:avLst/>
          </a:prstGeom>
          <a:ln w="19050"/>
          <a:effectLst>
            <a:outerShdw blurRad="50800" dist="50800" dir="5400000" algn="ctr" rotWithShape="0">
              <a:schemeClr val="accent2">
                <a:lumMod val="40000"/>
                <a:lumOff val="60000"/>
              </a:scheme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0000CC"/>
                </a:solidFill>
              </a:rPr>
              <a:t>Nhu cầu</a:t>
            </a:r>
          </a:p>
          <a:p>
            <a:r>
              <a:rPr lang="en-US" sz="2000" b="1" smtClean="0">
                <a:solidFill>
                  <a:srgbClr val="0000CC"/>
                </a:solidFill>
              </a:rPr>
              <a:t>Thông tin</a:t>
            </a:r>
            <a:endParaRPr lang="en-SG" sz="2000" b="1">
              <a:solidFill>
                <a:srgbClr val="0000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93144" y="5123546"/>
            <a:ext cx="1698172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0000CC"/>
                </a:solidFill>
              </a:rPr>
              <a:t>Công cụ</a:t>
            </a:r>
          </a:p>
          <a:p>
            <a:endParaRPr lang="en-SG" sz="2000" b="1">
              <a:solidFill>
                <a:srgbClr val="0000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9943" y="5109031"/>
            <a:ext cx="2220685" cy="70788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2000" b="1" smtClean="0">
                <a:solidFill>
                  <a:srgbClr val="0000CC"/>
                </a:solidFill>
              </a:rPr>
              <a:t>KH HN: L10, L11, L12</a:t>
            </a:r>
            <a:endParaRPr lang="en-SG" sz="2000" b="1">
              <a:solidFill>
                <a:srgbClr val="0000CC"/>
              </a:solidFill>
            </a:endParaRPr>
          </a:p>
        </p:txBody>
      </p:sp>
      <p:cxnSp>
        <p:nvCxnSpPr>
          <p:cNvPr id="11" name="Straight Arrow Connector 10"/>
          <p:cNvCxnSpPr>
            <a:stCxn id="6" idx="3"/>
            <a:endCxn id="8" idx="1"/>
          </p:cNvCxnSpPr>
          <p:nvPr/>
        </p:nvCxnSpPr>
        <p:spPr>
          <a:xfrm flipV="1">
            <a:off x="2481947" y="5477489"/>
            <a:ext cx="711197" cy="1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8" idx="3"/>
            <a:endCxn id="9" idx="1"/>
          </p:cNvCxnSpPr>
          <p:nvPr/>
        </p:nvCxnSpPr>
        <p:spPr>
          <a:xfrm flipV="1">
            <a:off x="4891316" y="5462974"/>
            <a:ext cx="638627" cy="14515"/>
          </a:xfrm>
          <a:prstGeom prst="straightConnector1">
            <a:avLst/>
          </a:prstGeom>
          <a:ln w="412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96E9196-C922-4622-82D1-F683E0EC41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096E9196-C922-4622-82D1-F683E0EC41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ECE39F9-32AD-4D7F-8842-6853CE5AA6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FECE39F9-32AD-4D7F-8842-6853CE5AA6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D013AD7-B506-4D41-884B-11B88843C8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>
                                            <p:graphicEl>
                                              <a:dgm id="{2D013AD7-B506-4D41-884B-11B88843C8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7E55087-208F-4490-AEB0-D1B25A2C70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graphicEl>
                                              <a:dgm id="{37E55087-208F-4490-AEB0-D1B25A2C70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856343"/>
          </a:xfrm>
        </p:spPr>
        <p:txBody>
          <a:bodyPr>
            <a:normAutofit fontScale="90000"/>
          </a:bodyPr>
          <a:lstStyle/>
          <a:p>
            <a:r>
              <a:rPr lang="en-US" smtClean="0"/>
              <a:t>Hệ thống hướng nghiệp ở VN</a:t>
            </a:r>
            <a:endParaRPr lang="en-SG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7CDCF3-F121-4351-B6C5-2D584409CC7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graphicFrame>
        <p:nvGraphicFramePr>
          <p:cNvPr id="5" name="Diagram 4"/>
          <p:cNvGraphicFramePr/>
          <p:nvPr/>
        </p:nvGraphicFramePr>
        <p:xfrm>
          <a:off x="435429" y="1190171"/>
          <a:ext cx="8287657" cy="5239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1ED9DC9-9C6B-4598-8BDC-EBC72A02FDD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>
                                            <p:graphicEl>
                                              <a:dgm id="{C1ED9DC9-9C6B-4598-8BDC-EBC72A02FDD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D3DA6D3-4C6E-44CC-AE43-300A40E5EFA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>
                                            <p:graphicEl>
                                              <a:dgm id="{0D3DA6D3-4C6E-44CC-AE43-300A40E5EFA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13A8F5A-0AF8-4A7F-A6F2-DDC4914C27E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5">
                                            <p:graphicEl>
                                              <a:dgm id="{B13A8F5A-0AF8-4A7F-A6F2-DDC4914C27E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C04EBC0-8F83-4FFB-9337-3873EA01EDC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5">
                                            <p:graphicEl>
                                              <a:dgm id="{2C04EBC0-8F83-4FFB-9337-3873EA01EDC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4E314B6-9E3B-4B07-9A0B-2C32B8576C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5">
                                            <p:graphicEl>
                                              <a:dgm id="{64E314B6-9E3B-4B07-9A0B-2C32B8576C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B363C7-B5A5-4DBC-89E0-86B7D5167B2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">
                                            <p:graphicEl>
                                              <a:dgm id="{A9B363C7-B5A5-4DBC-89E0-86B7D5167B2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D07F119-E012-4FBA-AC04-D4BEDD4807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>
                                            <p:graphicEl>
                                              <a:dgm id="{AD07F119-E012-4FBA-AC04-D4BEDD4807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2C7AFF2-7DA2-486B-A5CA-1857D7E95BB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5">
                                            <p:graphicEl>
                                              <a:dgm id="{C2C7AFF2-7DA2-486B-A5CA-1857D7E95BB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B86D474F-D8C0-49FB-A0D9-6EFE6D41FA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5">
                                            <p:graphicEl>
                                              <a:dgm id="{B86D474F-D8C0-49FB-A0D9-6EFE6D41FA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BD1490B-1AC9-4142-9CA9-99F427C554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5">
                                            <p:graphicEl>
                                              <a:dgm id="{2BD1490B-1AC9-4142-9CA9-99F427C554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6A11210-24EE-40DE-B964-E54E0F0587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5">
                                            <p:graphicEl>
                                              <a:dgm id="{26A11210-24EE-40DE-B964-E54E0F0587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3A22298-20A4-43EC-A4B4-B995D0D2A95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5">
                                            <p:graphicEl>
                                              <a:dgm id="{C3A22298-20A4-43EC-A4B4-B995D0D2A95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24FC297-3F0C-48F0-881D-0FA94CFFB57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5">
                                            <p:graphicEl>
                                              <a:dgm id="{A24FC297-3F0C-48F0-881D-0FA94CFFB57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808282D-6A9F-4A82-8027-CBEAE29255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5">
                                            <p:graphicEl>
                                              <a:dgm id="{2808282D-6A9F-4A82-8027-CBEAE29255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98A3241-2541-406E-8EC9-D1E6588EC9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5">
                                            <p:graphicEl>
                                              <a:dgm id="{298A3241-2541-406E-8EC9-D1E6588EC9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07FFD0C-9DDF-488D-96D2-844F88D88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8" dur="500"/>
                                        <p:tgtEl>
                                          <p:spTgt spid="5">
                                            <p:graphicEl>
                                              <a:dgm id="{A07FFD0C-9DDF-488D-96D2-844F88D8897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5D9364B-56B2-4546-80D3-8D506D6458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1" dur="500"/>
                                        <p:tgtEl>
                                          <p:spTgt spid="5">
                                            <p:graphicEl>
                                              <a:dgm id="{45D9364B-56B2-4546-80D3-8D506D6458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A5E6DEC-9CE4-46CA-A9E5-EDCBA97CD38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6" dur="500"/>
                                        <p:tgtEl>
                                          <p:spTgt spid="5">
                                            <p:graphicEl>
                                              <a:dgm id="{6A5E6DEC-9CE4-46CA-A9E5-EDCBA97CD38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391886" y="2362654"/>
            <a:ext cx="8374743" cy="2136775"/>
          </a:xfrm>
        </p:spPr>
        <p:txBody>
          <a:bodyPr/>
          <a:lstStyle/>
          <a:p>
            <a:r>
              <a:rPr lang="en-US" sz="4400" b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Phương thức tuyển sinh mới: </a:t>
            </a:r>
            <a:br>
              <a:rPr lang="en-US" sz="4400" b="1" smtClean="0">
                <a:solidFill>
                  <a:srgbClr val="0000CC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4400" b="1" smtClean="0">
                <a:solidFill>
                  <a:srgbClr val="FF000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Học sinh cần gì?</a:t>
            </a:r>
            <a:endParaRPr lang="en-SG" sz="4400" b="1">
              <a:solidFill>
                <a:srgbClr val="FF000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0" y="6356350"/>
            <a:ext cx="1981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215E579-E553-4A52-924E-6D7F812748F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smtClean="0">
                <a:solidFill>
                  <a:srgbClr val="FF0000"/>
                </a:solidFill>
              </a:rPr>
              <a:t>Từ năm 2015: 01 kỳ thi THPT QG</a:t>
            </a:r>
            <a:endParaRPr lang="en-SG" b="1" smtClean="0">
              <a:solidFill>
                <a:srgbClr val="FF0000"/>
              </a:solidFill>
            </a:endParaRPr>
          </a:p>
        </p:txBody>
      </p:sp>
      <p:sp>
        <p:nvSpPr>
          <p:cNvPr id="12" name="Cube 11"/>
          <p:cNvSpPr/>
          <p:nvPr/>
        </p:nvSpPr>
        <p:spPr>
          <a:xfrm>
            <a:off x="319310" y="2670645"/>
            <a:ext cx="4078519" cy="2336784"/>
          </a:xfrm>
          <a:prstGeom prst="cube">
            <a:avLst/>
          </a:prstGeom>
          <a:solidFill>
            <a:srgbClr val="0000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Công nhận TNTHPT</a:t>
            </a:r>
          </a:p>
          <a:p>
            <a:pPr algn="ctr"/>
            <a:r>
              <a:rPr lang="en-US" sz="4000" b="1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(100)</a:t>
            </a:r>
            <a:endParaRPr lang="en-SG" sz="4000" b="1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Cube 12"/>
          <p:cNvSpPr/>
          <p:nvPr/>
        </p:nvSpPr>
        <p:spPr>
          <a:xfrm>
            <a:off x="3526967" y="1480474"/>
            <a:ext cx="3396342" cy="1915869"/>
          </a:xfrm>
          <a:prstGeom prst="cube">
            <a:avLst/>
          </a:prstGeom>
          <a:solidFill>
            <a:srgbClr val="0066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Xét ĐH-CĐ</a:t>
            </a:r>
          </a:p>
          <a:p>
            <a:pPr algn="ctr"/>
            <a:r>
              <a:rPr lang="en-US" sz="3200" b="1" smtClean="0">
                <a:solidFill>
                  <a:srgbClr val="FFFF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80/30</a:t>
            </a:r>
            <a:endParaRPr lang="en-SG" sz="3200" b="1">
              <a:solidFill>
                <a:srgbClr val="FFFF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Cube 13"/>
          <p:cNvSpPr/>
          <p:nvPr/>
        </p:nvSpPr>
        <p:spPr>
          <a:xfrm>
            <a:off x="3643081" y="3947886"/>
            <a:ext cx="2380348" cy="1582057"/>
          </a:xfrm>
          <a:prstGeom prst="cube">
            <a:avLst/>
          </a:prstGeom>
          <a:solidFill>
            <a:srgbClr val="8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TCCN-TCN-CĐN</a:t>
            </a:r>
          </a:p>
          <a:p>
            <a:pPr algn="ctr"/>
            <a:r>
              <a:rPr lang="en-US" sz="26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20/70</a:t>
            </a:r>
            <a:endParaRPr lang="en-SG" sz="2600" b="1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med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DiaCau">
  <a:themeElements>
    <a:clrScheme name="Custom 21">
      <a:dk1>
        <a:srgbClr val="000000"/>
      </a:dk1>
      <a:lt1>
        <a:srgbClr val="B2B2B2"/>
      </a:lt1>
      <a:dk2>
        <a:srgbClr val="336699"/>
      </a:dk2>
      <a:lt2>
        <a:srgbClr val="808080"/>
      </a:lt2>
      <a:accent1>
        <a:srgbClr val="BBE0E3"/>
      </a:accent1>
      <a:accent2>
        <a:srgbClr val="333399"/>
      </a:accent2>
      <a:accent3>
        <a:srgbClr val="D5D5D5"/>
      </a:accent3>
      <a:accent4>
        <a:srgbClr val="000000"/>
      </a:accent4>
      <a:accent5>
        <a:srgbClr val="DAEDEF"/>
      </a:accent5>
      <a:accent6>
        <a:srgbClr val="2D2D8A"/>
      </a:accent6>
      <a:hlink>
        <a:srgbClr val="FF0000"/>
      </a:hlink>
      <a:folHlink>
        <a:srgbClr val="333399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3">
        <a:dk1>
          <a:srgbClr val="000000"/>
        </a:dk1>
        <a:lt1>
          <a:srgbClr val="FFFFFF"/>
        </a:lt1>
        <a:dk2>
          <a:srgbClr val="660033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4">
        <a:dk1>
          <a:srgbClr val="000000"/>
        </a:dk1>
        <a:lt1>
          <a:srgbClr val="FFFFFF"/>
        </a:lt1>
        <a:dk2>
          <a:srgbClr val="8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5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16">
        <a:dk1>
          <a:srgbClr val="808080"/>
        </a:dk1>
        <a:lt1>
          <a:srgbClr val="FFFFFF"/>
        </a:lt1>
        <a:dk2>
          <a:srgbClr val="B2B2B2"/>
        </a:dk2>
        <a:lt2>
          <a:srgbClr val="000000"/>
        </a:lt2>
        <a:accent1>
          <a:srgbClr val="BBE0E3"/>
        </a:accent1>
        <a:accent2>
          <a:srgbClr val="333399"/>
        </a:accent2>
        <a:accent3>
          <a:srgbClr val="D5D5D5"/>
        </a:accent3>
        <a:accent4>
          <a:srgbClr val="DADADA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ustom 19">
      <a:dk1>
        <a:sysClr val="windowText" lastClr="000000"/>
      </a:dk1>
      <a:lt1>
        <a:srgbClr val="D7E3B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resentation5">
  <a:themeElements>
    <a:clrScheme name="Custom 20">
      <a:dk1>
        <a:sysClr val="windowText" lastClr="000000"/>
      </a:dk1>
      <a:lt1>
        <a:sysClr val="window" lastClr="FFFFFF"/>
      </a:lt1>
      <a:dk2>
        <a:srgbClr val="2A2D6C"/>
      </a:dk2>
      <a:lt2>
        <a:srgbClr val="FCED90"/>
      </a:lt2>
      <a:accent1>
        <a:srgbClr val="E0B602"/>
      </a:accent1>
      <a:accent2>
        <a:srgbClr val="C77D00"/>
      </a:accent2>
      <a:accent3>
        <a:srgbClr val="C43D1F"/>
      </a:accent3>
      <a:accent4>
        <a:srgbClr val="B42469"/>
      </a:accent4>
      <a:accent5>
        <a:srgbClr val="7B309B"/>
      </a:accent5>
      <a:accent6>
        <a:srgbClr val="4560AD"/>
      </a:accent6>
      <a:hlink>
        <a:srgbClr val="FF0000"/>
      </a:hlink>
      <a:folHlink>
        <a:srgbClr val="002060"/>
      </a:folHlink>
    </a:clrScheme>
    <a:fontScheme name="Carnival">
      <a:majorFont>
        <a:latin typeface="Bodoni MT"/>
        <a:ea typeface=""/>
        <a:cs typeface=""/>
        <a:font script="Cyrl" typeface="Times New Roman"/>
        <a:font script="Grek" typeface="Times New Roman"/>
        <a:font script="Jpan" typeface="HG明朝E"/>
        <a:font script="Hang" typeface="HY목각파임B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Verdana"/>
        <a:ea typeface=""/>
        <a:cs typeface=""/>
        <a:font script="Jpan" typeface="ＭＳ Ｐゴシック"/>
        <a:font script="Hang" typeface="맑은 고딕"/>
        <a:font script="Hans" typeface="华文楷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arnival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75000"/>
                <a:satMod val="170000"/>
              </a:schemeClr>
            </a:gs>
            <a:gs pos="37000">
              <a:schemeClr val="phClr">
                <a:tint val="50000"/>
                <a:satMod val="180000"/>
              </a:schemeClr>
            </a:gs>
            <a:gs pos="50000">
              <a:schemeClr val="phClr">
                <a:tint val="46000"/>
                <a:satMod val="180000"/>
              </a:schemeClr>
            </a:gs>
            <a:gs pos="64000">
              <a:schemeClr val="phClr">
                <a:tint val="50000"/>
                <a:satMod val="180000"/>
              </a:schemeClr>
            </a:gs>
            <a:gs pos="100000">
              <a:schemeClr val="phClr">
                <a:tint val="75000"/>
                <a:satMod val="17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hade val="35000"/>
                <a:satMod val="190000"/>
              </a:schemeClr>
            </a:gs>
            <a:gs pos="30000">
              <a:schemeClr val="phClr">
                <a:shade val="64000"/>
                <a:satMod val="165000"/>
              </a:schemeClr>
            </a:gs>
            <a:gs pos="46000">
              <a:schemeClr val="phClr">
                <a:shade val="74000"/>
                <a:satMod val="165000"/>
              </a:schemeClr>
            </a:gs>
            <a:gs pos="56000">
              <a:schemeClr val="phClr">
                <a:shade val="74000"/>
                <a:satMod val="165000"/>
              </a:schemeClr>
            </a:gs>
            <a:gs pos="70000">
              <a:schemeClr val="phClr">
                <a:shade val="64000"/>
                <a:satMod val="165000"/>
              </a:schemeClr>
            </a:gs>
            <a:gs pos="100000">
              <a:schemeClr val="phClr">
                <a:shade val="35000"/>
                <a:satMod val="190000"/>
              </a:schemeClr>
            </a:gs>
          </a:gsLst>
          <a:lin ang="5400000" scaled="0"/>
        </a:gradFill>
      </a:fillStyleLst>
      <a:lnStyleLst>
        <a:ln w="5000">
          <a:solidFill>
            <a:schemeClr val="phClr"/>
          </a:solidFill>
          <a:prstDash val="solid"/>
        </a:ln>
        <a:ln w="12700">
          <a:solidFill>
            <a:schemeClr val="phClr"/>
          </a:solidFill>
          <a:prstDash val="solid"/>
        </a:ln>
        <a:ln w="28100">
          <a:solidFill>
            <a:schemeClr val="phClr"/>
          </a:solidFill>
          <a:prstDash val="solid"/>
        </a:ln>
      </a:lnStyleLst>
      <a:effectStyleLst>
        <a:effectStyle>
          <a:effectLst>
            <a:outerShdw blurRad="39000" dist="25400" dir="5400000">
              <a:srgbClr val="1A0000">
                <a:alpha val="35000"/>
              </a:srgbClr>
            </a:outerShdw>
          </a:effectLst>
        </a:effectStyle>
        <a:effectStyle>
          <a:effectLst>
            <a:outerShdw blurRad="39000" dist="25000" dir="5400000">
              <a:srgbClr val="1A0000">
                <a:alpha val="40000"/>
              </a:srgbClr>
            </a:outerShdw>
          </a:effectLst>
        </a:effectStyle>
        <a:effectStyle>
          <a:effectLst>
            <a:outerShdw blurRad="39000" dist="25000" dir="540000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contrasting" dir="tr">
              <a:rot lat="0" lon="0" rev="7000000"/>
            </a:lightRig>
          </a:scene3d>
          <a:sp3d prstMaterial="powder">
            <a:bevelT w="110000" h="50000"/>
          </a:sp3d>
        </a:effectStyle>
      </a:effectStyleLst>
      <a:bg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shade val="68000"/>
                <a:satMod val="150000"/>
              </a:schemeClr>
            </a:gs>
            <a:gs pos="40000">
              <a:schemeClr val="phClr">
                <a:tint val="90000"/>
                <a:satMod val="220000"/>
              </a:schemeClr>
            </a:gs>
            <a:gs pos="50000">
              <a:schemeClr val="phClr">
                <a:tint val="86500"/>
                <a:satMod val="255000"/>
              </a:schemeClr>
            </a:gs>
            <a:gs pos="53000">
              <a:schemeClr val="phClr">
                <a:tint val="86500"/>
                <a:satMod val="255000"/>
              </a:schemeClr>
            </a:gs>
            <a:gs pos="62000">
              <a:schemeClr val="phClr">
                <a:tint val="90000"/>
                <a:satMod val="220000"/>
              </a:schemeClr>
            </a:gs>
            <a:gs pos="100000">
              <a:schemeClr val="phClr">
                <a:shade val="68000"/>
                <a:satMod val="15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190000"/>
              </a:schemeClr>
              <a:schemeClr val="phClr">
                <a:shade val="78000"/>
                <a:satMod val="18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Presentation13">
  <a:themeElements>
    <a:clrScheme name="2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_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Spring2006E">
  <a:themeElements>
    <a:clrScheme name="Spring2006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pring2006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pring2006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ring2006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pring2006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Trek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Civic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B2B2B2"/>
    </a:lt1>
    <a:dk2>
      <a:srgbClr val="336699"/>
    </a:dk2>
    <a:lt2>
      <a:srgbClr val="808080"/>
    </a:lt2>
    <a:accent1>
      <a:srgbClr val="BBE0E3"/>
    </a:accent1>
    <a:accent2>
      <a:srgbClr val="333399"/>
    </a:accent2>
    <a:accent3>
      <a:srgbClr val="D5D5D5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Office Theme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3775</TotalTime>
  <Words>1054</Words>
  <Application>Microsoft Office PowerPoint</Application>
  <PresentationFormat>On-screen Show (4:3)</PresentationFormat>
  <Paragraphs>273</Paragraphs>
  <Slides>25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7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DiaCau</vt:lpstr>
      <vt:lpstr>1_Trek</vt:lpstr>
      <vt:lpstr>Office Theme</vt:lpstr>
      <vt:lpstr>Presentation5</vt:lpstr>
      <vt:lpstr>Origin</vt:lpstr>
      <vt:lpstr>Presentation13</vt:lpstr>
      <vt:lpstr>Spring2006E</vt:lpstr>
      <vt:lpstr>TỔNG QUAN  CÔNG TÁC HƯỚNG NGHIỆP</vt:lpstr>
      <vt:lpstr>Nội dung</vt:lpstr>
      <vt:lpstr>Tài liệu</vt:lpstr>
      <vt:lpstr>Tài liệu</vt:lpstr>
      <vt:lpstr>Hướng nghiệp </vt:lpstr>
      <vt:lpstr>Hướng nghiệp:  3 giai đoạn cơ bản</vt:lpstr>
      <vt:lpstr>Hệ thống hướng nghiệp ở VN</vt:lpstr>
      <vt:lpstr>Phương thức tuyển sinh mới:  Học sinh cần gì?</vt:lpstr>
      <vt:lpstr>Từ năm 2015: 01 kỳ thi THPT QG</vt:lpstr>
      <vt:lpstr>Slide 10</vt:lpstr>
      <vt:lpstr>Lưu ý 1: khuyến cáo sức học của HS</vt:lpstr>
      <vt:lpstr>Lưu ý 2: Thiết kế quá trình hướng nghiệp</vt:lpstr>
      <vt:lpstr>Slide 13</vt:lpstr>
      <vt:lpstr>Thói quen “Tự hướng nghiệp”</vt:lpstr>
      <vt:lpstr>Lưu ý 3: Tùy hoàn cảnh cụ thể</vt:lpstr>
      <vt:lpstr>Slide 16</vt:lpstr>
      <vt:lpstr>Lưu ý 4: Thực tế</vt:lpstr>
      <vt:lpstr>Lưu ý 5: Sổ tay hướng nghiệp</vt:lpstr>
      <vt:lpstr>Kỹ năng cơ bản</vt:lpstr>
      <vt:lpstr>Kỹ năng cơ bản</vt:lpstr>
      <vt:lpstr>Kỹ năng cơ bản</vt:lpstr>
      <vt:lpstr>Học để làm gì?</vt:lpstr>
      <vt:lpstr>Thành công? Tài năng?</vt:lpstr>
      <vt:lpstr>Việt Nam</vt:lpstr>
      <vt:lpstr>Xin chân thành cảm ơn  sự lắng nghe của Quý vị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Hội thảo, tập huấn  về công tác TVHNVL, đào tạo đáp ứng nhu cầu xã hội</dc:title>
  <dc:creator>Dr. Le Thi Thanh Mai</dc:creator>
  <cp:lastModifiedBy>Mai Le</cp:lastModifiedBy>
  <cp:revision>699</cp:revision>
  <dcterms:created xsi:type="dcterms:W3CDTF">2009-06-22T14:56:29Z</dcterms:created>
  <dcterms:modified xsi:type="dcterms:W3CDTF">2015-03-28T03:07:07Z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TC300052501033</vt:lpwstr>
  </property>
</Properties>
</file>